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4" r:id="rId3"/>
    <p:sldId id="295" r:id="rId4"/>
    <p:sldId id="303" r:id="rId5"/>
    <p:sldId id="315" r:id="rId6"/>
    <p:sldId id="316" r:id="rId7"/>
    <p:sldId id="328" r:id="rId8"/>
    <p:sldId id="317" r:id="rId9"/>
    <p:sldId id="310" r:id="rId10"/>
    <p:sldId id="311" r:id="rId11"/>
    <p:sldId id="283" r:id="rId12"/>
    <p:sldId id="312" r:id="rId13"/>
    <p:sldId id="285" r:id="rId14"/>
    <p:sldId id="321" r:id="rId15"/>
    <p:sldId id="322" r:id="rId16"/>
    <p:sldId id="326" r:id="rId17"/>
    <p:sldId id="298" r:id="rId18"/>
    <p:sldId id="299" r:id="rId19"/>
    <p:sldId id="288" r:id="rId20"/>
    <p:sldId id="300" r:id="rId21"/>
    <p:sldId id="314" r:id="rId22"/>
    <p:sldId id="313" r:id="rId23"/>
    <p:sldId id="318" r:id="rId24"/>
    <p:sldId id="319" r:id="rId25"/>
    <p:sldId id="324" r:id="rId26"/>
    <p:sldId id="325" r:id="rId27"/>
    <p:sldId id="289" r:id="rId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66FF"/>
    <a:srgbClr val="FFFFCC"/>
    <a:srgbClr val="FFFF99"/>
    <a:srgbClr val="FC7A04"/>
    <a:srgbClr val="FF99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0985" autoAdjust="0"/>
  </p:normalViewPr>
  <p:slideViewPr>
    <p:cSldViewPr snapToGrid="0">
      <p:cViewPr varScale="1">
        <p:scale>
          <a:sx n="71" d="100"/>
          <a:sy n="71" d="100"/>
        </p:scale>
        <p:origin x="-8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0CAC56-FF16-449E-A7BD-8D3110DBF1C4}" type="datetimeFigureOut">
              <a:rPr lang="pl-PL"/>
              <a:pPr>
                <a:defRPr/>
              </a:pPr>
              <a:t>2018-10-01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E669E5-9B9E-47AA-B361-C9FD53D0C3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7B1C4-10B3-4B08-9033-16CACC77A0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5D9B2-7F6E-49F0-AF18-C1BFB717B2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7045-6393-4D81-88C9-8C6751C4BB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8129C-E9A1-4C51-A5D7-8FF7EC4ABA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21E3-709F-48B4-92D2-12419B949F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87167-729F-4259-A9A1-D61BBC84A6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C2379-529B-4731-96A1-4F13F339DF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65976-70B1-4363-9032-DCDB165E94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29625" y="6215063"/>
            <a:ext cx="5476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39B4-E3BA-4DB0-B067-7172D2441E7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BAF64-76DD-48FE-B60C-D6BCD38BF2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23788-3AE8-4750-AB4D-4EBFBFA361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pPr>
              <a:defRPr/>
            </a:pPr>
            <a:fld id="{ECBECCF9-8F3B-4716-8B0C-66D372393E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5" r:id="rId7"/>
    <p:sldLayoutId id="2147484051" r:id="rId8"/>
    <p:sldLayoutId id="2147484052" r:id="rId9"/>
    <p:sldLayoutId id="2147484053" r:id="rId10"/>
    <p:sldLayoutId id="21474840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85813" y="26894"/>
            <a:ext cx="564188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3200" dirty="0">
                <a:solidFill>
                  <a:srgbClr val="6666FF"/>
                </a:solidFill>
                <a:cs typeface="Times New Roman" pitchFamily="18" charset="0"/>
              </a:rPr>
              <a:t>PRZEKŁADNIE  ZĘBATE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992562" y="5352489"/>
            <a:ext cx="6357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0" dirty="0">
                <a:solidFill>
                  <a:srgbClr val="6666FF"/>
                </a:solidFill>
              </a:rPr>
              <a:t>Schemat  układu  przenoszenia  napędu</a:t>
            </a:r>
          </a:p>
        </p:txBody>
      </p:sp>
      <p:sp>
        <p:nvSpPr>
          <p:cNvPr id="3076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7C72EE-553F-46D7-9554-50855158C082}" type="slidenum">
              <a:rPr lang="pl-PL" smtClean="0"/>
              <a:pPr/>
              <a:t>1</a:t>
            </a:fld>
            <a:endParaRPr lang="pl-PL" smtClean="0"/>
          </a:p>
        </p:txBody>
      </p:sp>
      <p:pic>
        <p:nvPicPr>
          <p:cNvPr id="3077" name="Picture 2" descr="E:\Documents and Settings\tadeusz\Moje dokumenty\Dydaktyka\PKM\PKM III\rysunki do PKM\rys.1.1.jpg"/>
          <p:cNvPicPr>
            <a:picLocks noChangeAspect="1" noChangeArrowheads="1"/>
          </p:cNvPicPr>
          <p:nvPr/>
        </p:nvPicPr>
        <p:blipFill>
          <a:blip r:embed="rId2" cstate="print"/>
          <a:srcRect l="19113" t="28682" r="14421" b="14987"/>
          <a:stretch>
            <a:fillRect/>
          </a:stretch>
        </p:blipFill>
        <p:spPr bwMode="auto">
          <a:xfrm>
            <a:off x="682625" y="1253196"/>
            <a:ext cx="7346950" cy="4076700"/>
          </a:xfrm>
          <a:prstGeom prst="rect">
            <a:avLst/>
          </a:prstGeom>
          <a:blipFill dpi="0" rotWithShape="1">
            <a:blip r:embed="rId3" cstate="print"/>
            <a:srcRect l="19113" t="28682" r="14421" b="14987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7758954" y="0"/>
            <a:ext cx="1339762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0" i="1" dirty="0" smtClean="0">
                <a:latin typeface="Times New Roman" pitchFamily="18" charset="0"/>
                <a:cs typeface="Times New Roman" pitchFamily="18" charset="0"/>
              </a:rPr>
              <a:t>PKM </a:t>
            </a:r>
            <a:r>
              <a:rPr lang="pl-PL" sz="1800" b="0" i="1" dirty="0" smtClean="0">
                <a:latin typeface="Times New Roman" pitchFamily="18" charset="0"/>
                <a:cs typeface="Times New Roman" pitchFamily="18" charset="0"/>
              </a:rPr>
              <a:t>III.2a</a:t>
            </a:r>
            <a:endParaRPr lang="pl-PL" sz="18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E2D829-6A8A-4AA9-9DF8-896443D907CE}" type="slidenum">
              <a:rPr lang="pl-PL" smtClean="0"/>
              <a:pPr/>
              <a:t>10</a:t>
            </a:fld>
            <a:endParaRPr lang="pl-PL" smtClean="0"/>
          </a:p>
        </p:txBody>
      </p:sp>
      <p:sp>
        <p:nvSpPr>
          <p:cNvPr id="11267" name="pole tekstowe 2"/>
          <p:cNvSpPr txBox="1">
            <a:spLocks noChangeArrowheads="1"/>
          </p:cNvSpPr>
          <p:nvPr/>
        </p:nvSpPr>
        <p:spPr bwMode="auto">
          <a:xfrm>
            <a:off x="244475" y="0"/>
            <a:ext cx="8624888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0" dirty="0">
                <a:cs typeface="Times New Roman" pitchFamily="18" charset="0"/>
              </a:rPr>
              <a:t>Przełożenia w jednym stopniu:</a:t>
            </a:r>
          </a:p>
          <a:p>
            <a:r>
              <a:rPr lang="pl-PL" b="0" dirty="0">
                <a:cs typeface="Times New Roman" pitchFamily="18" charset="0"/>
              </a:rPr>
              <a:t>     </a:t>
            </a:r>
            <a:r>
              <a:rPr lang="pl-PL" b="0" i="1" dirty="0">
                <a:cs typeface="Times New Roman" pitchFamily="18" charset="0"/>
              </a:rPr>
              <a:t>i</a:t>
            </a:r>
            <a:r>
              <a:rPr lang="pl-PL" b="0" dirty="0">
                <a:cs typeface="Times New Roman" pitchFamily="18" charset="0"/>
              </a:rPr>
              <a:t> = 1÷6</a:t>
            </a:r>
          </a:p>
          <a:p>
            <a:r>
              <a:rPr lang="pl-PL" b="0" dirty="0">
                <a:cs typeface="Times New Roman" pitchFamily="18" charset="0"/>
              </a:rPr>
              <a:t>     </a:t>
            </a:r>
            <a:r>
              <a:rPr lang="pl-PL" b="0" i="1" dirty="0">
                <a:cs typeface="Times New Roman" pitchFamily="18" charset="0"/>
              </a:rPr>
              <a:t>i</a:t>
            </a:r>
            <a:r>
              <a:rPr lang="pl-PL" b="0" dirty="0">
                <a:cs typeface="Times New Roman" pitchFamily="18" charset="0"/>
              </a:rPr>
              <a:t> = </a:t>
            </a:r>
            <a:r>
              <a:rPr lang="pl-PL" b="0" i="1" dirty="0">
                <a:cs typeface="Times New Roman" pitchFamily="18" charset="0"/>
              </a:rPr>
              <a:t>kilkadziesiąt </a:t>
            </a:r>
            <a:r>
              <a:rPr lang="pl-PL" b="0" dirty="0">
                <a:cs typeface="Times New Roman" pitchFamily="18" charset="0"/>
              </a:rPr>
              <a:t>– zębate ślimakowe i obiegowe</a:t>
            </a:r>
          </a:p>
          <a:p>
            <a:endParaRPr lang="pl-PL" b="0" i="1" dirty="0">
              <a:cs typeface="Times New Roman" pitchFamily="18" charset="0"/>
            </a:endParaRPr>
          </a:p>
          <a:p>
            <a:endParaRPr lang="pl-PL" b="0" i="1" dirty="0">
              <a:cs typeface="Times New Roman" pitchFamily="18" charset="0"/>
            </a:endParaRPr>
          </a:p>
          <a:p>
            <a:endParaRPr lang="pl-PL" b="0" dirty="0">
              <a:cs typeface="Times New Roman" pitchFamily="18" charset="0"/>
            </a:endParaRPr>
          </a:p>
          <a:p>
            <a:r>
              <a:rPr lang="pl-PL" b="0" dirty="0">
                <a:cs typeface="Times New Roman" pitchFamily="18" charset="0"/>
              </a:rPr>
              <a:t>       </a:t>
            </a:r>
          </a:p>
          <a:p>
            <a:endParaRPr lang="pl-PL" b="0" dirty="0">
              <a:cs typeface="Times New Roman" pitchFamily="18" charset="0"/>
            </a:endParaRPr>
          </a:p>
          <a:p>
            <a:endParaRPr lang="pl-PL" b="0" dirty="0">
              <a:cs typeface="Times New Roman" pitchFamily="18" charset="0"/>
            </a:endParaRPr>
          </a:p>
          <a:p>
            <a:r>
              <a:rPr lang="pl-PL" b="0" dirty="0">
                <a:cs typeface="Times New Roman" pitchFamily="18" charset="0"/>
              </a:rPr>
              <a:t>Sprawności</a:t>
            </a:r>
            <a:r>
              <a:rPr lang="pl-PL" b="0" i="1" dirty="0">
                <a:cs typeface="Times New Roman" pitchFamily="18" charset="0"/>
              </a:rPr>
              <a:t>:</a:t>
            </a:r>
          </a:p>
          <a:p>
            <a:r>
              <a:rPr lang="pl-PL" b="0" i="1" dirty="0">
                <a:cs typeface="Times New Roman" pitchFamily="18" charset="0"/>
              </a:rPr>
              <a:t>    </a:t>
            </a:r>
            <a:r>
              <a:rPr lang="el-GR" b="0" i="1" dirty="0">
                <a:cs typeface="Times New Roman" pitchFamily="18" charset="0"/>
              </a:rPr>
              <a:t>η</a:t>
            </a:r>
            <a:r>
              <a:rPr lang="pl-PL" b="0" i="1" dirty="0">
                <a:cs typeface="Times New Roman" pitchFamily="18" charset="0"/>
              </a:rPr>
              <a:t> = </a:t>
            </a:r>
            <a:r>
              <a:rPr lang="pl-PL" b="0" dirty="0">
                <a:cs typeface="Times New Roman" pitchFamily="18" charset="0"/>
              </a:rPr>
              <a:t>0,98÷0,99    - zębate (jeden stopień)</a:t>
            </a:r>
          </a:p>
          <a:p>
            <a:r>
              <a:rPr lang="pl-PL" b="0" i="1" dirty="0">
                <a:cs typeface="Times New Roman" pitchFamily="18" charset="0"/>
              </a:rPr>
              <a:t>    </a:t>
            </a:r>
            <a:r>
              <a:rPr lang="el-GR" b="0" i="1" dirty="0">
                <a:cs typeface="Times New Roman" pitchFamily="18" charset="0"/>
              </a:rPr>
              <a:t>η</a:t>
            </a:r>
            <a:r>
              <a:rPr lang="pl-PL" b="0" i="1" dirty="0">
                <a:cs typeface="Times New Roman" pitchFamily="18" charset="0"/>
              </a:rPr>
              <a:t> = </a:t>
            </a:r>
            <a:r>
              <a:rPr lang="pl-PL" b="0" dirty="0">
                <a:cs typeface="Times New Roman" pitchFamily="18" charset="0"/>
              </a:rPr>
              <a:t>0,94÷0,97    - pasowe</a:t>
            </a:r>
          </a:p>
          <a:p>
            <a:endParaRPr lang="pl-PL" b="0" dirty="0">
              <a:cs typeface="Times New Roman" pitchFamily="18" charset="0"/>
            </a:endParaRPr>
          </a:p>
          <a:p>
            <a:r>
              <a:rPr lang="pl-PL" b="0" i="1" dirty="0">
                <a:cs typeface="Times New Roman" pitchFamily="18" charset="0"/>
              </a:rPr>
              <a:t>    </a:t>
            </a:r>
            <a:r>
              <a:rPr lang="el-GR" b="0" i="1" dirty="0">
                <a:cs typeface="Times New Roman" pitchFamily="18" charset="0"/>
              </a:rPr>
              <a:t>η</a:t>
            </a:r>
            <a:r>
              <a:rPr lang="pl-PL" b="0" i="1" dirty="0">
                <a:cs typeface="Times New Roman" pitchFamily="18" charset="0"/>
              </a:rPr>
              <a:t> = </a:t>
            </a:r>
            <a:r>
              <a:rPr lang="pl-PL" b="0" dirty="0">
                <a:cs typeface="Times New Roman" pitchFamily="18" charset="0"/>
              </a:rPr>
              <a:t>0,45÷0,97    - ślimakowe</a:t>
            </a:r>
          </a:p>
          <a:p>
            <a:r>
              <a:rPr lang="pl-PL" b="0" dirty="0">
                <a:cs typeface="Times New Roman" pitchFamily="18" charset="0"/>
              </a:rPr>
              <a:t>                         </a:t>
            </a:r>
            <a:r>
              <a:rPr lang="pl-PL" sz="2000" b="0" dirty="0">
                <a:cs typeface="Times New Roman" pitchFamily="18" charset="0"/>
              </a:rPr>
              <a:t>im większe przełożenie, tym mniejsza  sprawność</a:t>
            </a:r>
            <a:r>
              <a:rPr lang="pl-PL" b="0" dirty="0">
                <a:cs typeface="Times New Roman" pitchFamily="18" charset="0"/>
              </a:rPr>
              <a:t>    </a:t>
            </a:r>
            <a:r>
              <a:rPr lang="pl-PL" b="0" i="1" dirty="0">
                <a:cs typeface="Times New Roman" pitchFamily="18" charset="0"/>
              </a:rPr>
              <a:t> </a:t>
            </a:r>
            <a:endParaRPr lang="pl-PL" b="0" i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pSp>
        <p:nvGrpSpPr>
          <p:cNvPr id="11269" name="Grupa 9"/>
          <p:cNvGrpSpPr>
            <a:grpSpLocks/>
          </p:cNvGrpSpPr>
          <p:nvPr/>
        </p:nvGrpSpPr>
        <p:grpSpPr bwMode="auto">
          <a:xfrm>
            <a:off x="2011363" y="1630363"/>
            <a:ext cx="2316162" cy="1173162"/>
            <a:chOff x="2011680" y="1630680"/>
            <a:chExt cx="2316480" cy="1173480"/>
          </a:xfrm>
          <a:solidFill>
            <a:schemeClr val="bg1"/>
          </a:solidFill>
        </p:grpSpPr>
        <p:sp>
          <p:nvSpPr>
            <p:cNvPr id="9" name="Prostokąt 8"/>
            <p:cNvSpPr/>
            <p:nvPr/>
          </p:nvSpPr>
          <p:spPr bwMode="auto">
            <a:xfrm>
              <a:off x="2011680" y="1630680"/>
              <a:ext cx="2316480" cy="1173480"/>
            </a:xfrm>
            <a:prstGeom prst="rect">
              <a:avLst/>
            </a:prstGeom>
            <a:grp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27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4120" y="1691640"/>
              <a:ext cx="1238250" cy="10572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28750" y="428625"/>
            <a:ext cx="6357938" cy="56943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l-PL" b="0" dirty="0"/>
              <a:t> </a:t>
            </a:r>
            <a:r>
              <a:rPr lang="pl-PL" sz="2400" b="0" dirty="0">
                <a:solidFill>
                  <a:srgbClr val="6600CC"/>
                </a:solidFill>
              </a:rPr>
              <a:t>moc  przenoszona </a:t>
            </a:r>
          </a:p>
          <a:p>
            <a:pPr>
              <a:defRPr/>
            </a:pPr>
            <a:endParaRPr lang="pl-PL" sz="2000" b="0" dirty="0"/>
          </a:p>
          <a:p>
            <a:pPr>
              <a:defRPr/>
            </a:pPr>
            <a:r>
              <a:rPr lang="pl-PL" sz="2400" b="0" dirty="0"/>
              <a:t>        </a:t>
            </a:r>
            <a:r>
              <a:rPr lang="pl-PL" sz="2400" b="0" i="1" dirty="0"/>
              <a:t>N = M</a:t>
            </a:r>
            <a:r>
              <a:rPr lang="pl-PL" sz="2400" b="0" i="1" dirty="0">
                <a:latin typeface="Times New Roman"/>
                <a:cs typeface="Times New Roman"/>
              </a:rPr>
              <a:t> </a:t>
            </a:r>
            <a:r>
              <a:rPr lang="el-GR" sz="2400" b="0" i="1" dirty="0">
                <a:latin typeface="Times New Roman"/>
                <a:cs typeface="Times New Roman"/>
              </a:rPr>
              <a:t>ω</a:t>
            </a:r>
            <a:r>
              <a:rPr lang="pl-PL" sz="2400" b="0" i="1" dirty="0">
                <a:latin typeface="Times New Roman"/>
                <a:cs typeface="Times New Roman"/>
              </a:rPr>
              <a:t>      </a:t>
            </a:r>
            <a:r>
              <a:rPr lang="pl-PL" sz="2400" b="0" dirty="0">
                <a:latin typeface="Times New Roman"/>
                <a:cs typeface="Times New Roman"/>
              </a:rPr>
              <a:t>[ </a:t>
            </a:r>
            <a:r>
              <a:rPr lang="pl-PL" sz="2400" b="0" dirty="0" err="1">
                <a:latin typeface="Times New Roman"/>
                <a:cs typeface="Times New Roman"/>
              </a:rPr>
              <a:t>kW</a:t>
            </a:r>
            <a:r>
              <a:rPr lang="pl-PL" sz="2400" b="0" dirty="0">
                <a:latin typeface="Times New Roman"/>
                <a:cs typeface="Times New Roman"/>
              </a:rPr>
              <a:t>]</a:t>
            </a:r>
          </a:p>
          <a:p>
            <a:pPr>
              <a:defRPr/>
            </a:pPr>
            <a:endParaRPr lang="pl-PL" sz="2400" b="0" dirty="0">
              <a:latin typeface="Times New Roman"/>
              <a:cs typeface="Times New Roman"/>
            </a:endParaRPr>
          </a:p>
          <a:p>
            <a:pPr>
              <a:defRPr/>
            </a:pPr>
            <a:endParaRPr lang="pl-PL" sz="2400" b="0" dirty="0">
              <a:latin typeface="Times New Roman"/>
              <a:cs typeface="Times New Roman"/>
            </a:endParaRPr>
          </a:p>
          <a:p>
            <a:pPr>
              <a:defRPr/>
            </a:pPr>
            <a:endParaRPr lang="pl-PL" sz="2400" b="0" dirty="0">
              <a:latin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l-PL" sz="2400" b="0" dirty="0">
                <a:latin typeface="Times New Roman"/>
                <a:cs typeface="Times New Roman"/>
              </a:rPr>
              <a:t>  </a:t>
            </a:r>
            <a:r>
              <a:rPr lang="pl-PL" sz="2400" b="0" dirty="0">
                <a:solidFill>
                  <a:srgbClr val="6600CC"/>
                </a:solidFill>
                <a:latin typeface="Times New Roman"/>
                <a:cs typeface="Times New Roman"/>
              </a:rPr>
              <a:t>moment obrotowy </a:t>
            </a:r>
          </a:p>
          <a:p>
            <a:pPr>
              <a:defRPr/>
            </a:pPr>
            <a:r>
              <a:rPr lang="pl-PL" sz="2400" b="0" i="1" dirty="0">
                <a:latin typeface="Times New Roman"/>
                <a:cs typeface="Times New Roman"/>
              </a:rPr>
              <a:t>       </a:t>
            </a:r>
          </a:p>
          <a:p>
            <a:pPr>
              <a:defRPr/>
            </a:pPr>
            <a:r>
              <a:rPr lang="pl-PL" sz="2400" b="0" i="1" dirty="0">
                <a:latin typeface="Times New Roman"/>
                <a:cs typeface="Times New Roman"/>
              </a:rPr>
              <a:t>         M = N / </a:t>
            </a:r>
            <a:r>
              <a:rPr lang="el-GR" sz="2400" b="0" i="1" dirty="0">
                <a:latin typeface="Times New Roman"/>
                <a:cs typeface="Times New Roman"/>
              </a:rPr>
              <a:t>ω</a:t>
            </a:r>
            <a:r>
              <a:rPr lang="pl-PL" sz="2400" b="0" i="1" dirty="0">
                <a:latin typeface="Times New Roman"/>
                <a:cs typeface="Times New Roman"/>
              </a:rPr>
              <a:t>      </a:t>
            </a:r>
            <a:r>
              <a:rPr lang="pl-PL" sz="2400" b="0" dirty="0">
                <a:latin typeface="Times New Roman"/>
                <a:cs typeface="Times New Roman"/>
              </a:rPr>
              <a:t>[ </a:t>
            </a:r>
            <a:r>
              <a:rPr lang="pl-PL" sz="2400" b="0" dirty="0" err="1">
                <a:latin typeface="Times New Roman"/>
                <a:cs typeface="Times New Roman"/>
              </a:rPr>
              <a:t>kNm</a:t>
            </a:r>
            <a:r>
              <a:rPr lang="pl-PL" sz="2400" b="0" dirty="0">
                <a:latin typeface="Times New Roman"/>
                <a:cs typeface="Times New Roman"/>
              </a:rPr>
              <a:t>]</a:t>
            </a:r>
          </a:p>
          <a:p>
            <a:pPr>
              <a:defRPr/>
            </a:pPr>
            <a:endParaRPr lang="pl-PL" sz="2400" b="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pl-PL" sz="2400" b="0" i="1" dirty="0">
                <a:latin typeface="Times New Roman"/>
                <a:cs typeface="Times New Roman"/>
              </a:rPr>
              <a:t>                              </a:t>
            </a:r>
            <a:r>
              <a:rPr lang="el-GR" sz="2400" b="0" i="1" dirty="0">
                <a:latin typeface="Times New Roman"/>
                <a:cs typeface="Times New Roman"/>
              </a:rPr>
              <a:t>ω</a:t>
            </a:r>
            <a:r>
              <a:rPr lang="pl-PL" sz="2400" b="0" dirty="0">
                <a:latin typeface="Times New Roman"/>
                <a:cs typeface="Times New Roman"/>
              </a:rPr>
              <a:t> = 2</a:t>
            </a:r>
            <a:r>
              <a:rPr lang="el-GR" sz="2400" b="0" dirty="0">
                <a:latin typeface="Times New Roman"/>
                <a:cs typeface="Times New Roman"/>
              </a:rPr>
              <a:t>π</a:t>
            </a:r>
            <a:r>
              <a:rPr lang="pl-PL" sz="2400" b="0" dirty="0">
                <a:latin typeface="Times New Roman"/>
                <a:cs typeface="Times New Roman"/>
              </a:rPr>
              <a:t> </a:t>
            </a:r>
            <a:r>
              <a:rPr lang="pl-PL" sz="2400" b="0" i="1" dirty="0">
                <a:latin typeface="Times New Roman"/>
                <a:cs typeface="Times New Roman"/>
              </a:rPr>
              <a:t>n / </a:t>
            </a:r>
            <a:r>
              <a:rPr lang="pl-PL" sz="2400" b="0" dirty="0">
                <a:latin typeface="Times New Roman"/>
                <a:cs typeface="Times New Roman"/>
              </a:rPr>
              <a:t>60         [ rad/s ]</a:t>
            </a:r>
          </a:p>
          <a:p>
            <a:pPr>
              <a:defRPr/>
            </a:pPr>
            <a:r>
              <a:rPr lang="pl-PL" sz="2400" b="0" dirty="0">
                <a:latin typeface="Times New Roman"/>
                <a:cs typeface="Times New Roman"/>
              </a:rPr>
              <a:t>                                          gdzie  </a:t>
            </a:r>
            <a:r>
              <a:rPr lang="pl-PL" sz="2400" b="0" i="1" dirty="0">
                <a:latin typeface="Times New Roman"/>
                <a:cs typeface="Times New Roman"/>
              </a:rPr>
              <a:t>n  </a:t>
            </a:r>
            <a:r>
              <a:rPr lang="pl-PL" sz="2400" b="0" dirty="0">
                <a:latin typeface="Times New Roman"/>
                <a:cs typeface="Times New Roman"/>
              </a:rPr>
              <a:t>[ </a:t>
            </a:r>
            <a:r>
              <a:rPr lang="pl-PL" sz="2400" b="0" dirty="0" err="1">
                <a:latin typeface="Times New Roman"/>
                <a:cs typeface="Times New Roman"/>
              </a:rPr>
              <a:t>obr</a:t>
            </a:r>
            <a:r>
              <a:rPr lang="pl-PL" sz="2400" b="0" dirty="0">
                <a:latin typeface="Times New Roman"/>
                <a:cs typeface="Times New Roman"/>
              </a:rPr>
              <a:t>/min]</a:t>
            </a:r>
          </a:p>
          <a:p>
            <a:pPr>
              <a:defRPr/>
            </a:pPr>
            <a:endParaRPr lang="pl-PL" sz="2400" b="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pl-PL" sz="2400" b="0" dirty="0">
                <a:latin typeface="Times New Roman"/>
                <a:cs typeface="Times New Roman"/>
              </a:rPr>
              <a:t>                                 </a:t>
            </a:r>
            <a:endParaRPr lang="pl-PL" sz="2400" b="0" dirty="0"/>
          </a:p>
          <a:p>
            <a:pPr>
              <a:defRPr/>
            </a:pPr>
            <a:endParaRPr lang="pl-PL" b="0" dirty="0"/>
          </a:p>
        </p:txBody>
      </p:sp>
      <p:sp>
        <p:nvSpPr>
          <p:cNvPr id="4" name="Strzałka zakrzywiona w prawo 3"/>
          <p:cNvSpPr/>
          <p:nvPr/>
        </p:nvSpPr>
        <p:spPr bwMode="auto">
          <a:xfrm>
            <a:off x="357188" y="1214438"/>
            <a:ext cx="1000125" cy="2500312"/>
          </a:xfrm>
          <a:prstGeom prst="curvedRight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877EBB-6474-466B-A205-B45F37F660C7}" type="slidenum">
              <a:rPr lang="pl-PL" smtClean="0"/>
              <a:pPr/>
              <a:t>11</a:t>
            </a:fld>
            <a:endParaRPr lang="pl-PL" smtClean="0"/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1100">
                <a:latin typeface="Calibri" pitchFamily="34" charset="0"/>
                <a:cs typeface="Times New Roman" pitchFamily="18" charset="0"/>
              </a:rPr>
              <a:t>  </a:t>
            </a:r>
            <a:endParaRPr lang="pl-PL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400" i="1">
                <a:latin typeface="Calibri" pitchFamily="34" charset="0"/>
                <a:cs typeface="Times New Roman" pitchFamily="18" charset="0"/>
              </a:rPr>
              <a:t> </a:t>
            </a:r>
            <a:r>
              <a:rPr lang="pl-PL" sz="1100" i="1">
                <a:latin typeface="Calibri" pitchFamily="34" charset="0"/>
                <a:cs typeface="Times New Roman" pitchFamily="18" charset="0"/>
              </a:rPr>
              <a:t>      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367713" y="6153150"/>
            <a:ext cx="547687" cy="457200"/>
          </a:xfrm>
          <a:noFill/>
        </p:spPr>
        <p:txBody>
          <a:bodyPr/>
          <a:lstStyle/>
          <a:p>
            <a:fld id="{30CE6345-5DC6-4E2F-BD42-CE9AE473D1CA}" type="slidenum">
              <a:rPr lang="pl-PL" smtClean="0"/>
              <a:pPr/>
              <a:t>12</a:t>
            </a:fld>
            <a:endParaRPr lang="pl-PL" smtClean="0"/>
          </a:p>
        </p:txBody>
      </p:sp>
      <p:grpSp>
        <p:nvGrpSpPr>
          <p:cNvPr id="13315" name="Grupa 10"/>
          <p:cNvGrpSpPr>
            <a:grpSpLocks/>
          </p:cNvGrpSpPr>
          <p:nvPr/>
        </p:nvGrpSpPr>
        <p:grpSpPr bwMode="auto">
          <a:xfrm>
            <a:off x="442913" y="90488"/>
            <a:ext cx="8151812" cy="5940425"/>
            <a:chOff x="442588" y="90865"/>
            <a:chExt cx="8152137" cy="5940145"/>
          </a:xfrm>
        </p:grpSpPr>
        <p:sp>
          <p:nvSpPr>
            <p:cNvPr id="5" name="Prostokąt 4"/>
            <p:cNvSpPr/>
            <p:nvPr/>
          </p:nvSpPr>
          <p:spPr bwMode="auto">
            <a:xfrm>
              <a:off x="442588" y="852829"/>
              <a:ext cx="6018452" cy="15239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7" name="pole tekstowe 2"/>
            <p:cNvSpPr txBox="1">
              <a:spLocks noChangeArrowheads="1"/>
            </p:cNvSpPr>
            <p:nvPr/>
          </p:nvSpPr>
          <p:spPr bwMode="auto">
            <a:xfrm>
              <a:off x="473063" y="90865"/>
              <a:ext cx="8121662" cy="3416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0" dirty="0"/>
                <a:t>We współczesnych UPN – </a:t>
              </a:r>
              <a:r>
                <a:rPr lang="pl-PL" sz="2400" b="0" u="sng" dirty="0"/>
                <a:t>głównie przekładnie zębate </a:t>
              </a:r>
              <a:r>
                <a:rPr lang="pl-PL" sz="2400" b="0" dirty="0"/>
                <a:t>!</a:t>
              </a:r>
            </a:p>
            <a:p>
              <a:r>
                <a:rPr lang="pl-PL" sz="2400" b="0" dirty="0"/>
                <a:t> </a:t>
              </a:r>
            </a:p>
            <a:p>
              <a:r>
                <a:rPr lang="pl-PL" sz="2400" b="0" dirty="0"/>
                <a:t>Zalety:</a:t>
              </a:r>
            </a:p>
            <a:p>
              <a:r>
                <a:rPr lang="pl-PL" sz="2400" b="0" dirty="0"/>
                <a:t>    - małe wymiary i mała masa</a:t>
              </a:r>
            </a:p>
            <a:p>
              <a:r>
                <a:rPr lang="pl-PL" sz="2400" b="0" dirty="0"/>
                <a:t>    - małe straty energetyczne (duże sprawności)</a:t>
              </a:r>
            </a:p>
            <a:p>
              <a:r>
                <a:rPr lang="pl-PL" sz="2400" b="0" dirty="0"/>
                <a:t>    - duża niezawodność</a:t>
              </a:r>
            </a:p>
            <a:p>
              <a:endParaRPr lang="pl-PL" sz="2400" b="0" dirty="0"/>
            </a:p>
            <a:p>
              <a:r>
                <a:rPr lang="pl-PL" sz="2400" b="0" dirty="0"/>
                <a:t>       Wymiary gabarytowe kilkakrotnie mniejsze niż innych</a:t>
              </a:r>
            </a:p>
            <a:p>
              <a:r>
                <a:rPr lang="pl-PL" sz="2400" b="0" dirty="0"/>
                <a:t>       przekładni o tej samej mocy i tym samym przełożeniu</a:t>
              </a:r>
            </a:p>
          </p:txBody>
        </p:sp>
        <p:sp>
          <p:nvSpPr>
            <p:cNvPr id="4" name="Łuk 3"/>
            <p:cNvSpPr/>
            <p:nvPr/>
          </p:nvSpPr>
          <p:spPr bwMode="auto">
            <a:xfrm>
              <a:off x="1722164" y="1478275"/>
              <a:ext cx="6583624" cy="1981107"/>
            </a:xfrm>
            <a:prstGeom prst="arc">
              <a:avLst>
                <a:gd name="adj1" fmla="val 16314557"/>
                <a:gd name="adj2" fmla="val 618875"/>
              </a:avLst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19" name="pole tekstowe 5"/>
            <p:cNvSpPr txBox="1">
              <a:spLocks noChangeArrowheads="1"/>
            </p:cNvSpPr>
            <p:nvPr/>
          </p:nvSpPr>
          <p:spPr bwMode="auto">
            <a:xfrm>
              <a:off x="601620" y="5199983"/>
              <a:ext cx="7695008" cy="83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0"/>
                <a:t>Stosowanie w UPN innych rodzajów przekładni jest na ogół nieracjonalne (prócz szczególnych przypadków)</a:t>
              </a:r>
            </a:p>
          </p:txBody>
        </p:sp>
        <p:sp>
          <p:nvSpPr>
            <p:cNvPr id="7" name="Nawias klamrowy otwierający 6"/>
            <p:cNvSpPr/>
            <p:nvPr/>
          </p:nvSpPr>
          <p:spPr bwMode="auto">
            <a:xfrm rot="16200000">
              <a:off x="4109087" y="377097"/>
              <a:ext cx="496865" cy="6829697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Strzałka w dół 7"/>
            <p:cNvSpPr/>
            <p:nvPr/>
          </p:nvSpPr>
          <p:spPr bwMode="auto">
            <a:xfrm>
              <a:off x="3657403" y="4145149"/>
              <a:ext cx="1371655" cy="838160"/>
            </a:xfrm>
            <a:prstGeom prst="downArrow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az 1" descr="E:\Documents and Settings\tadeusz\Pulpit\rys.4.jpg"/>
          <p:cNvPicPr>
            <a:picLocks noChangeAspect="1" noChangeArrowheads="1"/>
          </p:cNvPicPr>
          <p:nvPr/>
        </p:nvPicPr>
        <p:blipFill>
          <a:blip r:embed="rId2" cstate="print"/>
          <a:srcRect l="2347" t="3355" r="12770" b="16339"/>
          <a:stretch>
            <a:fillRect/>
          </a:stretch>
        </p:blipFill>
        <p:spPr bwMode="auto">
          <a:xfrm>
            <a:off x="857250" y="571500"/>
            <a:ext cx="750093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pole tekstowe 2"/>
          <p:cNvSpPr txBox="1">
            <a:spLocks noChangeArrowheads="1"/>
          </p:cNvSpPr>
          <p:nvPr/>
        </p:nvSpPr>
        <p:spPr bwMode="auto">
          <a:xfrm>
            <a:off x="428625" y="0"/>
            <a:ext cx="3686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b="0" dirty="0">
                <a:solidFill>
                  <a:srgbClr val="6666FF"/>
                </a:solidFill>
              </a:rPr>
              <a:t>Pary  kół  zębatych</a:t>
            </a:r>
          </a:p>
        </p:txBody>
      </p:sp>
      <p:sp>
        <p:nvSpPr>
          <p:cNvPr id="14340" name="pole tekstowe 3"/>
          <p:cNvSpPr txBox="1">
            <a:spLocks noChangeArrowheads="1"/>
          </p:cNvSpPr>
          <p:nvPr/>
        </p:nvSpPr>
        <p:spPr bwMode="auto">
          <a:xfrm>
            <a:off x="428625" y="5286375"/>
            <a:ext cx="792199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200" b="0" dirty="0"/>
              <a:t>Koła walcowe z zębami : a) prostymi, b) skośnymi, c) daszkowymi, </a:t>
            </a:r>
            <a:endParaRPr lang="pl-PL" sz="2200" b="0" dirty="0" smtClean="0"/>
          </a:p>
          <a:p>
            <a:r>
              <a:rPr lang="pl-PL" sz="2200" b="0" dirty="0" smtClean="0"/>
              <a:t>d</a:t>
            </a:r>
            <a:r>
              <a:rPr lang="pl-PL" sz="2200" b="0" dirty="0"/>
              <a:t>) prostymi (jedno z kół – uzębienie wewnętrzne), </a:t>
            </a:r>
          </a:p>
          <a:p>
            <a:r>
              <a:rPr lang="pl-PL" sz="2200" b="0" dirty="0"/>
              <a:t>e) </a:t>
            </a:r>
            <a:r>
              <a:rPr lang="pl-PL" sz="2200" b="0" dirty="0" smtClean="0"/>
              <a:t>koło </a:t>
            </a:r>
            <a:r>
              <a:rPr lang="pl-PL" sz="2200" b="0" dirty="0"/>
              <a:t>walcowe i zębatka ( z zębami prostymi),</a:t>
            </a:r>
          </a:p>
          <a:p>
            <a:r>
              <a:rPr lang="pl-PL" sz="2200" b="0" dirty="0" smtClean="0"/>
              <a:t>koła </a:t>
            </a:r>
            <a:r>
              <a:rPr lang="pl-PL" sz="2200" b="0" dirty="0"/>
              <a:t>stożkowe z zębami : f) prostymi, g) skośnymi, h) </a:t>
            </a:r>
            <a:r>
              <a:rPr lang="pl-PL" sz="2200" b="0" dirty="0" smtClean="0"/>
              <a:t>łukowymi</a:t>
            </a:r>
            <a:endParaRPr lang="pl-PL" sz="2200" b="0" dirty="0"/>
          </a:p>
        </p:txBody>
      </p:sp>
      <p:sp>
        <p:nvSpPr>
          <p:cNvPr id="14341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95B85C-19F4-4FEB-8705-18330176CDBB}" type="slidenum">
              <a:rPr lang="pl-PL" smtClean="0"/>
              <a:pPr/>
              <a:t>13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12C460-B283-4D51-A5D9-6B6944BE0AA8}" type="slidenum">
              <a:rPr lang="pl-PL" smtClean="0"/>
              <a:pPr/>
              <a:t>14</a:t>
            </a:fld>
            <a:endParaRPr lang="pl-PL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 l="27827" r="28720"/>
          <a:stretch>
            <a:fillRect/>
          </a:stretch>
        </p:blipFill>
        <p:spPr bwMode="auto">
          <a:xfrm>
            <a:off x="0" y="71438"/>
            <a:ext cx="42386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 l="31410" r="26180"/>
          <a:stretch>
            <a:fillRect/>
          </a:stretch>
        </p:blipFill>
        <p:spPr bwMode="auto">
          <a:xfrm>
            <a:off x="4470400" y="67143"/>
            <a:ext cx="41370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pole tekstowe 4"/>
          <p:cNvSpPr txBox="1">
            <a:spLocks noChangeArrowheads="1"/>
          </p:cNvSpPr>
          <p:nvPr/>
        </p:nvSpPr>
        <p:spPr bwMode="auto">
          <a:xfrm>
            <a:off x="1257300" y="5443538"/>
            <a:ext cx="5357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0" dirty="0">
                <a:solidFill>
                  <a:srgbClr val="6666FF"/>
                </a:solidFill>
              </a:rPr>
              <a:t>Jednostopniowa  przekładnia walcowa </a:t>
            </a:r>
          </a:p>
          <a:p>
            <a:pPr algn="ctr"/>
            <a:r>
              <a:rPr lang="pl-PL" sz="2400" b="0" dirty="0">
                <a:solidFill>
                  <a:srgbClr val="6666FF"/>
                </a:solidFill>
              </a:rPr>
              <a:t>z kołami o zębach skośnych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B80A7F-9E0E-4632-87B4-A3AFE7540DC3}" type="slidenum">
              <a:rPr lang="pl-PL" smtClean="0"/>
              <a:pPr/>
              <a:t>15</a:t>
            </a:fld>
            <a:endParaRPr lang="pl-PL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2700"/>
            <a:ext cx="61341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5538" y="4364038"/>
            <a:ext cx="3041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pole tekstowe 4"/>
          <p:cNvSpPr txBox="1">
            <a:spLocks noChangeArrowheads="1"/>
          </p:cNvSpPr>
          <p:nvPr/>
        </p:nvSpPr>
        <p:spPr bwMode="auto">
          <a:xfrm>
            <a:off x="571500" y="5214938"/>
            <a:ext cx="3271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 dirty="0">
                <a:solidFill>
                  <a:srgbClr val="6666FF"/>
                </a:solidFill>
              </a:rPr>
              <a:t>Przekładnia ślimakowa</a:t>
            </a:r>
            <a:r>
              <a:rPr lang="pl-PL" dirty="0">
                <a:solidFill>
                  <a:srgbClr val="6666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539B4-E3BA-4DB0-B067-7172D2441E75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pic>
        <p:nvPicPr>
          <p:cNvPr id="3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965" y="746975"/>
            <a:ext cx="7854325" cy="4712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7076EA-381E-4858-AB28-275C48B6611B}" type="slidenum">
              <a:rPr lang="pl-PL" smtClean="0"/>
              <a:pPr/>
              <a:t>17</a:t>
            </a:fld>
            <a:endParaRPr lang="pl-PL" smtClean="0"/>
          </a:p>
        </p:txBody>
      </p:sp>
      <p:grpSp>
        <p:nvGrpSpPr>
          <p:cNvPr id="17411" name="Grupa 331"/>
          <p:cNvGrpSpPr>
            <a:grpSpLocks/>
          </p:cNvGrpSpPr>
          <p:nvPr/>
        </p:nvGrpSpPr>
        <p:grpSpPr bwMode="auto">
          <a:xfrm>
            <a:off x="4110038" y="3030538"/>
            <a:ext cx="2324100" cy="3065462"/>
            <a:chOff x="4964113" y="768350"/>
            <a:chExt cx="2324100" cy="3065463"/>
          </a:xfrm>
        </p:grpSpPr>
        <p:cxnSp>
          <p:nvCxnSpPr>
            <p:cNvPr id="17551" name="Łącznik prosty 504"/>
            <p:cNvCxnSpPr>
              <a:cxnSpLocks noChangeShapeType="1"/>
            </p:cNvCxnSpPr>
            <p:nvPr/>
          </p:nvCxnSpPr>
          <p:spPr bwMode="auto">
            <a:xfrm>
              <a:off x="5031354" y="2349923"/>
              <a:ext cx="211119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17529" name="Łącznik prosty 482"/>
            <p:cNvCxnSpPr>
              <a:cxnSpLocks noChangeShapeType="1"/>
            </p:cNvCxnSpPr>
            <p:nvPr/>
          </p:nvCxnSpPr>
          <p:spPr bwMode="auto">
            <a:xfrm>
              <a:off x="5212146" y="2353657"/>
              <a:ext cx="769259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30" name="Łącznik prosty 483"/>
            <p:cNvCxnSpPr>
              <a:cxnSpLocks noChangeShapeType="1"/>
            </p:cNvCxnSpPr>
            <p:nvPr/>
          </p:nvCxnSpPr>
          <p:spPr bwMode="auto">
            <a:xfrm>
              <a:off x="6143728" y="2353124"/>
              <a:ext cx="769259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31" name="Łącznik prosty 484"/>
            <p:cNvCxnSpPr>
              <a:cxnSpLocks noChangeShapeType="1"/>
            </p:cNvCxnSpPr>
            <p:nvPr/>
          </p:nvCxnSpPr>
          <p:spPr bwMode="auto">
            <a:xfrm rot="5400000">
              <a:off x="4908541" y="2301081"/>
              <a:ext cx="3065462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7532" name="Łącznik prosty 486"/>
            <p:cNvCxnSpPr>
              <a:cxnSpLocks noChangeShapeType="1"/>
            </p:cNvCxnSpPr>
            <p:nvPr/>
          </p:nvCxnSpPr>
          <p:spPr bwMode="auto">
            <a:xfrm>
              <a:off x="6339671" y="2019897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7533" name="Łącznik prosty 489"/>
            <p:cNvCxnSpPr>
              <a:cxnSpLocks noChangeShapeType="1"/>
            </p:cNvCxnSpPr>
            <p:nvPr/>
          </p:nvCxnSpPr>
          <p:spPr bwMode="auto">
            <a:xfrm>
              <a:off x="6343704" y="2665652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7534" name="Łącznik prosty 490"/>
            <p:cNvCxnSpPr>
              <a:cxnSpLocks noChangeShapeType="1"/>
            </p:cNvCxnSpPr>
            <p:nvPr/>
          </p:nvCxnSpPr>
          <p:spPr bwMode="auto">
            <a:xfrm>
              <a:off x="5642983" y="1758690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grpSp>
          <p:nvGrpSpPr>
            <p:cNvPr id="17535" name="Grupa 492"/>
            <p:cNvGrpSpPr>
              <a:grpSpLocks/>
            </p:cNvGrpSpPr>
            <p:nvPr/>
          </p:nvGrpSpPr>
          <p:grpSpPr bwMode="auto">
            <a:xfrm>
              <a:off x="6518030" y="2216761"/>
              <a:ext cx="197526" cy="92211"/>
              <a:chOff x="4181181" y="1191964"/>
              <a:chExt cx="247383" cy="92230"/>
            </a:xfrm>
          </p:grpSpPr>
          <p:cxnSp>
            <p:nvCxnSpPr>
              <p:cNvPr id="17670" name="Łącznik prosty 586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71" name="Łącznik prosty 5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72" name="Łącznik prosty 58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8727" y="1207994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73" name="Łącznik prosty 58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90823" y="1205411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74" name="Łącznik prosty 5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75" name="Łącznik prosty 59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76" name="Łącznik prosty 59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536" name="Grupa 493"/>
            <p:cNvGrpSpPr>
              <a:grpSpLocks/>
            </p:cNvGrpSpPr>
            <p:nvPr/>
          </p:nvGrpSpPr>
          <p:grpSpPr bwMode="auto">
            <a:xfrm>
              <a:off x="6186950" y="2219026"/>
              <a:ext cx="197526" cy="92211"/>
              <a:chOff x="4181181" y="1191964"/>
              <a:chExt cx="247383" cy="92230"/>
            </a:xfrm>
          </p:grpSpPr>
          <p:cxnSp>
            <p:nvCxnSpPr>
              <p:cNvPr id="17663" name="Łącznik prosty 579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64" name="Łącznik prosty 58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65" name="Łącznik prosty 58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8727" y="1207994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66" name="Łącznik prosty 58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4531" y="1205411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67" name="Łącznik prosty 58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68" name="Łącznik prosty 58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69" name="Łącznik prosty 58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537" name="Grupa 494"/>
            <p:cNvGrpSpPr>
              <a:grpSpLocks/>
            </p:cNvGrpSpPr>
            <p:nvPr/>
          </p:nvGrpSpPr>
          <p:grpSpPr bwMode="auto">
            <a:xfrm>
              <a:off x="5472671" y="2233626"/>
              <a:ext cx="200805" cy="84179"/>
              <a:chOff x="4177074" y="1197756"/>
              <a:chExt cx="251490" cy="84196"/>
            </a:xfrm>
          </p:grpSpPr>
          <p:cxnSp>
            <p:nvCxnSpPr>
              <p:cNvPr id="17658" name="Łącznik prosty 5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8727" y="1213018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56" name="Łącznik prosty 572"/>
              <p:cNvCxnSpPr>
                <a:cxnSpLocks noChangeShapeType="1"/>
              </p:cNvCxnSpPr>
              <p:nvPr/>
            </p:nvCxnSpPr>
            <p:spPr bwMode="auto">
              <a:xfrm>
                <a:off x="4181181" y="1272144"/>
                <a:ext cx="23617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57" name="Łącznik prosty 57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11" y="121120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59" name="Łącznik prosty 5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02989" y="1208674"/>
                <a:ext cx="55752" cy="4059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60" name="Łącznik prosty 5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7" y="1211203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61" name="Łącznik prosty 57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62" name="Łącznik prosty 57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63627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538" name="Grupa 495"/>
            <p:cNvGrpSpPr>
              <a:grpSpLocks/>
            </p:cNvGrpSpPr>
            <p:nvPr/>
          </p:nvGrpSpPr>
          <p:grpSpPr bwMode="auto">
            <a:xfrm>
              <a:off x="5786859" y="2234145"/>
              <a:ext cx="197508" cy="88110"/>
              <a:chOff x="4181202" y="1193823"/>
              <a:chExt cx="247362" cy="88129"/>
            </a:xfrm>
          </p:grpSpPr>
          <p:cxnSp>
            <p:nvCxnSpPr>
              <p:cNvPr id="17651" name="Łącznik prosty 56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56840" y="1207270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49" name="Łącznik prosty 565"/>
              <p:cNvCxnSpPr>
                <a:cxnSpLocks noChangeShapeType="1"/>
              </p:cNvCxnSpPr>
              <p:nvPr/>
            </p:nvCxnSpPr>
            <p:spPr bwMode="auto">
              <a:xfrm>
                <a:off x="4181202" y="1267119"/>
                <a:ext cx="236178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50" name="Łącznik prosty 56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121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52" name="Łącznik prosty 56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90823" y="121043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53" name="Łącznik prosty 5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30432" y="1211218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54" name="Łącznik prosty 57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55" name="Łącznik prosty 57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539" name="Grupa 496"/>
            <p:cNvGrpSpPr>
              <a:grpSpLocks/>
            </p:cNvGrpSpPr>
            <p:nvPr/>
          </p:nvGrpSpPr>
          <p:grpSpPr bwMode="auto">
            <a:xfrm rot="10800000">
              <a:off x="6186951" y="2378463"/>
              <a:ext cx="197526" cy="85148"/>
              <a:chOff x="4181181" y="1199029"/>
              <a:chExt cx="247383" cy="85165"/>
            </a:xfrm>
          </p:grpSpPr>
          <p:cxnSp>
            <p:nvCxnSpPr>
              <p:cNvPr id="17642" name="Łącznik prosty 558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43" name="Łącznik prosty 5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44" name="Łącznik prosty 5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0306" y="121610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45" name="Łącznik prosty 56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6659" y="121352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46" name="Łącznik prosty 56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47" name="Łącznik prosty 56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48" name="Łącznik prosty 5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540" name="Grupa 499"/>
            <p:cNvGrpSpPr>
              <a:grpSpLocks/>
            </p:cNvGrpSpPr>
            <p:nvPr/>
          </p:nvGrpSpPr>
          <p:grpSpPr bwMode="auto">
            <a:xfrm rot="10800000">
              <a:off x="5780681" y="2385553"/>
              <a:ext cx="197526" cy="85148"/>
              <a:chOff x="4181181" y="1199029"/>
              <a:chExt cx="247383" cy="85165"/>
            </a:xfrm>
          </p:grpSpPr>
          <p:cxnSp>
            <p:nvCxnSpPr>
              <p:cNvPr id="17635" name="Łącznik prosty 537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36" name="Łącznik prosty 53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37" name="Łącznik prosty 53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0306" y="121610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38" name="Łącznik prosty 54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6659" y="121352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39" name="Łącznik prosty 54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40" name="Łącznik prosty 54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41" name="Łącznik prosty 54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541" name="Grupa 500"/>
            <p:cNvGrpSpPr>
              <a:grpSpLocks/>
            </p:cNvGrpSpPr>
            <p:nvPr/>
          </p:nvGrpSpPr>
          <p:grpSpPr bwMode="auto">
            <a:xfrm rot="10800000">
              <a:off x="5465906" y="2390036"/>
              <a:ext cx="197526" cy="85148"/>
              <a:chOff x="4181181" y="1199029"/>
              <a:chExt cx="247383" cy="85165"/>
            </a:xfrm>
          </p:grpSpPr>
          <p:cxnSp>
            <p:nvCxnSpPr>
              <p:cNvPr id="17628" name="Łącznik prosty 530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29" name="Łącznik prosty 5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30" name="Łącznik prosty 53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0306" y="121610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31" name="Łącznik prosty 5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6659" y="121352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32" name="Łącznik prosty 53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33" name="Łącznik prosty 5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34" name="Łącznik prosty 53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542" name="Grupa 501"/>
            <p:cNvGrpSpPr>
              <a:grpSpLocks/>
            </p:cNvGrpSpPr>
            <p:nvPr/>
          </p:nvGrpSpPr>
          <p:grpSpPr bwMode="auto">
            <a:xfrm rot="10800000">
              <a:off x="6506825" y="2374088"/>
              <a:ext cx="197526" cy="85148"/>
              <a:chOff x="4181181" y="1199029"/>
              <a:chExt cx="247383" cy="85165"/>
            </a:xfrm>
          </p:grpSpPr>
          <p:cxnSp>
            <p:nvCxnSpPr>
              <p:cNvPr id="17621" name="Łącznik prosty 523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22" name="Łącznik prosty 5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23" name="Łącznik prosty 52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0306" y="121610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24" name="Łącznik prosty 5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6659" y="121352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25" name="Łącznik prosty 52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26" name="Łącznik prosty 52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27" name="Łącznik prosty 52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7543" name="Łącznik prosty 481"/>
            <p:cNvCxnSpPr>
              <a:cxnSpLocks noChangeShapeType="1"/>
            </p:cNvCxnSpPr>
            <p:nvPr/>
          </p:nvCxnSpPr>
          <p:spPr bwMode="auto">
            <a:xfrm>
              <a:off x="5478735" y="3224335"/>
              <a:ext cx="1204688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44" name="Łącznik prosty 487"/>
            <p:cNvCxnSpPr>
              <a:cxnSpLocks noChangeShapeType="1"/>
            </p:cNvCxnSpPr>
            <p:nvPr/>
          </p:nvCxnSpPr>
          <p:spPr bwMode="auto">
            <a:xfrm>
              <a:off x="5638950" y="3594371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7545" name="Łącznik prosty 488"/>
            <p:cNvCxnSpPr>
              <a:cxnSpLocks noChangeShapeType="1"/>
            </p:cNvCxnSpPr>
            <p:nvPr/>
          </p:nvCxnSpPr>
          <p:spPr bwMode="auto">
            <a:xfrm>
              <a:off x="6339670" y="3833813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7546" name="Łącznik prosty 491"/>
            <p:cNvCxnSpPr>
              <a:cxnSpLocks noChangeShapeType="1"/>
            </p:cNvCxnSpPr>
            <p:nvPr/>
          </p:nvCxnSpPr>
          <p:spPr bwMode="auto">
            <a:xfrm>
              <a:off x="5638950" y="2897829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grpSp>
          <p:nvGrpSpPr>
            <p:cNvPr id="17547" name="Grupa 497"/>
            <p:cNvGrpSpPr>
              <a:grpSpLocks/>
            </p:cNvGrpSpPr>
            <p:nvPr/>
          </p:nvGrpSpPr>
          <p:grpSpPr bwMode="auto">
            <a:xfrm>
              <a:off x="5494425" y="3092905"/>
              <a:ext cx="197525" cy="92211"/>
              <a:chOff x="4181181" y="1191964"/>
              <a:chExt cx="247383" cy="92230"/>
            </a:xfrm>
          </p:grpSpPr>
          <p:cxnSp>
            <p:nvCxnSpPr>
              <p:cNvPr id="17614" name="Łącznik prosty 551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15" name="Łącznik prosty 5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16" name="Łącznik prosty 5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8727" y="1207994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17" name="Łącznik prosty 5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90823" y="1205411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18" name="Łącznik prosty 55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19" name="Łącznik prosty 55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20" name="Łącznik prosty 55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548" name="Grupa 498"/>
            <p:cNvGrpSpPr>
              <a:grpSpLocks/>
            </p:cNvGrpSpPr>
            <p:nvPr/>
          </p:nvGrpSpPr>
          <p:grpSpPr bwMode="auto">
            <a:xfrm>
              <a:off x="6484488" y="3092906"/>
              <a:ext cx="197525" cy="92211"/>
              <a:chOff x="4181181" y="1191964"/>
              <a:chExt cx="247383" cy="92230"/>
            </a:xfrm>
          </p:grpSpPr>
          <p:cxnSp>
            <p:nvCxnSpPr>
              <p:cNvPr id="17607" name="Łącznik prosty 544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08" name="Łącznik prosty 5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09" name="Łącznik prosty 54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8727" y="1207994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10" name="Łącznik prosty 5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90823" y="1205411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11" name="Łącznik prosty 54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12" name="Łącznik prosty 54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13" name="Łącznik prosty 55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549" name="Grupa 502"/>
            <p:cNvGrpSpPr>
              <a:grpSpLocks/>
            </p:cNvGrpSpPr>
            <p:nvPr/>
          </p:nvGrpSpPr>
          <p:grpSpPr bwMode="auto">
            <a:xfrm rot="10800000">
              <a:off x="6483330" y="3252885"/>
              <a:ext cx="197525" cy="85148"/>
              <a:chOff x="4181181" y="1199029"/>
              <a:chExt cx="247383" cy="85165"/>
            </a:xfrm>
          </p:grpSpPr>
          <p:cxnSp>
            <p:nvCxnSpPr>
              <p:cNvPr id="17600" name="Łącznik prosty 516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01" name="Łącznik prosty 51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02" name="Łącznik prosty 51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0306" y="121610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03" name="Łącznik prosty 5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6659" y="121352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04" name="Łącznik prosty 5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05" name="Łącznik prosty 5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606" name="Łącznik prosty 5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550" name="Grupa 503"/>
            <p:cNvGrpSpPr>
              <a:grpSpLocks/>
            </p:cNvGrpSpPr>
            <p:nvPr/>
          </p:nvGrpSpPr>
          <p:grpSpPr bwMode="auto">
            <a:xfrm rot="10800000">
              <a:off x="5492726" y="3255103"/>
              <a:ext cx="197525" cy="85148"/>
              <a:chOff x="4181181" y="1199029"/>
              <a:chExt cx="247383" cy="85165"/>
            </a:xfrm>
          </p:grpSpPr>
          <p:cxnSp>
            <p:nvCxnSpPr>
              <p:cNvPr id="17593" name="Łącznik prosty 509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94" name="Łącznik prosty 5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95" name="Łącznik prosty 51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0306" y="121610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96" name="Łącznik prosty 5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6659" y="121352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97" name="Łącznik prosty 51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98" name="Łącznik prosty 51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99" name="Łącznik prosty 5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06" name="Łuk 505"/>
            <p:cNvSpPr/>
            <p:nvPr/>
          </p:nvSpPr>
          <p:spPr bwMode="auto">
            <a:xfrm>
              <a:off x="5065713" y="2147887"/>
              <a:ext cx="114300" cy="396875"/>
            </a:xfrm>
            <a:prstGeom prst="arc">
              <a:avLst>
                <a:gd name="adj1" fmla="val 14750944"/>
                <a:gd name="adj2" fmla="val 849963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7" name="Łuk 506"/>
            <p:cNvSpPr/>
            <p:nvPr/>
          </p:nvSpPr>
          <p:spPr bwMode="auto">
            <a:xfrm>
              <a:off x="6932613" y="2146300"/>
              <a:ext cx="114300" cy="396875"/>
            </a:xfrm>
            <a:prstGeom prst="arc">
              <a:avLst>
                <a:gd name="adj1" fmla="val 14750944"/>
                <a:gd name="adj2" fmla="val 849963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54" name="pole tekstowe 507"/>
            <p:cNvSpPr txBox="1">
              <a:spLocks noChangeArrowheads="1"/>
            </p:cNvSpPr>
            <p:nvPr/>
          </p:nvSpPr>
          <p:spPr bwMode="auto">
            <a:xfrm>
              <a:off x="4964113" y="2444033"/>
              <a:ext cx="463925" cy="369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 b="0" i="1">
                  <a:cs typeface="Times New Roman" pitchFamily="18" charset="0"/>
                </a:rPr>
                <a:t>ω</a:t>
              </a:r>
              <a:r>
                <a:rPr lang="pl-PL" sz="1800" b="0" baseline="-25000">
                  <a:cs typeface="Times New Roman" pitchFamily="18" charset="0"/>
                </a:rPr>
                <a:t>2</a:t>
              </a:r>
              <a:endParaRPr lang="pl-PL" sz="1800" b="0" i="1"/>
            </a:p>
          </p:txBody>
        </p:sp>
        <p:sp>
          <p:nvSpPr>
            <p:cNvPr id="17555" name="pole tekstowe 508"/>
            <p:cNvSpPr txBox="1">
              <a:spLocks noChangeArrowheads="1"/>
            </p:cNvSpPr>
            <p:nvPr/>
          </p:nvSpPr>
          <p:spPr bwMode="auto">
            <a:xfrm>
              <a:off x="6824288" y="2448550"/>
              <a:ext cx="463925" cy="369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 b="0" i="1">
                  <a:cs typeface="Times New Roman" pitchFamily="18" charset="0"/>
                </a:rPr>
                <a:t>ω</a:t>
              </a:r>
              <a:r>
                <a:rPr lang="pl-PL" sz="1800" b="0" baseline="-25000">
                  <a:cs typeface="Times New Roman" pitchFamily="18" charset="0"/>
                </a:rPr>
                <a:t>1</a:t>
              </a:r>
              <a:endParaRPr lang="pl-PL" sz="1800" b="0" i="1"/>
            </a:p>
          </p:txBody>
        </p:sp>
        <p:cxnSp>
          <p:nvCxnSpPr>
            <p:cNvPr id="17556" name="Łącznik prosty 596"/>
            <p:cNvCxnSpPr>
              <a:cxnSpLocks noChangeShapeType="1"/>
            </p:cNvCxnSpPr>
            <p:nvPr/>
          </p:nvCxnSpPr>
          <p:spPr bwMode="auto">
            <a:xfrm>
              <a:off x="5495668" y="1390266"/>
              <a:ext cx="1204688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57" name="Łącznik prosty 597"/>
            <p:cNvCxnSpPr>
              <a:cxnSpLocks noChangeShapeType="1"/>
            </p:cNvCxnSpPr>
            <p:nvPr/>
          </p:nvCxnSpPr>
          <p:spPr bwMode="auto">
            <a:xfrm>
              <a:off x="5633306" y="1760301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7558" name="Łącznik prosty 599"/>
            <p:cNvCxnSpPr>
              <a:cxnSpLocks noChangeShapeType="1"/>
            </p:cNvCxnSpPr>
            <p:nvPr/>
          </p:nvCxnSpPr>
          <p:spPr bwMode="auto">
            <a:xfrm>
              <a:off x="5644595" y="1063760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grpSp>
          <p:nvGrpSpPr>
            <p:cNvPr id="17559" name="Grupa 600"/>
            <p:cNvGrpSpPr>
              <a:grpSpLocks/>
            </p:cNvGrpSpPr>
            <p:nvPr/>
          </p:nvGrpSpPr>
          <p:grpSpPr bwMode="auto">
            <a:xfrm>
              <a:off x="5488780" y="1260361"/>
              <a:ext cx="197526" cy="92211"/>
              <a:chOff x="4181181" y="1191964"/>
              <a:chExt cx="247383" cy="92230"/>
            </a:xfrm>
          </p:grpSpPr>
          <p:cxnSp>
            <p:nvCxnSpPr>
              <p:cNvPr id="17586" name="Łącznik prosty 625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87" name="Łącznik prosty 6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88" name="Łącznik prosty 62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8727" y="1207994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89" name="Łącznik prosty 62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90823" y="1205411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90" name="Łącznik prosty 62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91" name="Łącznik prosty 63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92" name="Łącznik prosty 6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560" name="Grupa 601"/>
            <p:cNvGrpSpPr>
              <a:grpSpLocks/>
            </p:cNvGrpSpPr>
            <p:nvPr/>
          </p:nvGrpSpPr>
          <p:grpSpPr bwMode="auto">
            <a:xfrm>
              <a:off x="6501421" y="1258837"/>
              <a:ext cx="197526" cy="92211"/>
              <a:chOff x="4181181" y="1191964"/>
              <a:chExt cx="247383" cy="92230"/>
            </a:xfrm>
          </p:grpSpPr>
          <p:cxnSp>
            <p:nvCxnSpPr>
              <p:cNvPr id="17579" name="Łącznik prosty 618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80" name="Łącznik prosty 6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81" name="Łącznik prosty 6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8727" y="1207994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82" name="Łącznik prosty 6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90823" y="1205411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83" name="Łącznik prosty 6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84" name="Łącznik prosty 62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85" name="Łącznik prosty 6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561" name="Grupa 602"/>
            <p:cNvGrpSpPr>
              <a:grpSpLocks/>
            </p:cNvGrpSpPr>
            <p:nvPr/>
          </p:nvGrpSpPr>
          <p:grpSpPr bwMode="auto">
            <a:xfrm rot="10800000">
              <a:off x="6488974" y="1418815"/>
              <a:ext cx="197526" cy="85148"/>
              <a:chOff x="4181181" y="1199029"/>
              <a:chExt cx="247383" cy="85165"/>
            </a:xfrm>
          </p:grpSpPr>
          <p:cxnSp>
            <p:nvCxnSpPr>
              <p:cNvPr id="17572" name="Łącznik prosty 611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73" name="Łącznik prosty 6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74" name="Łącznik prosty 61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0306" y="121610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75" name="Łącznik prosty 61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6659" y="121352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76" name="Łącznik prosty 6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77" name="Łącznik prosty 61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78" name="Łącznik prosty 61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562" name="Grupa 603"/>
            <p:cNvGrpSpPr>
              <a:grpSpLocks/>
            </p:cNvGrpSpPr>
            <p:nvPr/>
          </p:nvGrpSpPr>
          <p:grpSpPr bwMode="auto">
            <a:xfrm rot="10800000">
              <a:off x="5487081" y="1421034"/>
              <a:ext cx="197526" cy="85148"/>
              <a:chOff x="4181181" y="1199029"/>
              <a:chExt cx="247383" cy="85165"/>
            </a:xfrm>
          </p:grpSpPr>
          <p:cxnSp>
            <p:nvCxnSpPr>
              <p:cNvPr id="17565" name="Łącznik prosty 604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66" name="Łącznik prosty 60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67" name="Łącznik prosty 60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0306" y="121610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68" name="Łącznik prosty 60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6659" y="121352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69" name="Łącznik prosty 60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70" name="Łącznik prosty 60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71" name="Łącznik prosty 6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7563" name="Łącznik prosty 634"/>
            <p:cNvCxnSpPr>
              <a:cxnSpLocks noChangeShapeType="1"/>
            </p:cNvCxnSpPr>
            <p:nvPr/>
          </p:nvCxnSpPr>
          <p:spPr bwMode="auto">
            <a:xfrm>
              <a:off x="6350153" y="772725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7564" name="Łącznik prosty 485"/>
            <p:cNvCxnSpPr>
              <a:cxnSpLocks noChangeShapeType="1"/>
            </p:cNvCxnSpPr>
            <p:nvPr/>
          </p:nvCxnSpPr>
          <p:spPr bwMode="auto">
            <a:xfrm rot="5400000">
              <a:off x="4478298" y="2320831"/>
              <a:ext cx="2518059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</p:grpSp>
      <p:grpSp>
        <p:nvGrpSpPr>
          <p:cNvPr id="17412" name="Grupa 333"/>
          <p:cNvGrpSpPr>
            <a:grpSpLocks/>
          </p:cNvGrpSpPr>
          <p:nvPr/>
        </p:nvGrpSpPr>
        <p:grpSpPr bwMode="auto">
          <a:xfrm>
            <a:off x="598488" y="3325813"/>
            <a:ext cx="2324100" cy="2076450"/>
            <a:chOff x="598488" y="1390968"/>
            <a:chExt cx="2324100" cy="2076450"/>
          </a:xfrm>
        </p:grpSpPr>
        <p:cxnSp>
          <p:nvCxnSpPr>
            <p:cNvPr id="17418" name="Łącznik prosty 3"/>
            <p:cNvCxnSpPr>
              <a:cxnSpLocks noChangeShapeType="1"/>
            </p:cNvCxnSpPr>
            <p:nvPr/>
          </p:nvCxnSpPr>
          <p:spPr bwMode="auto">
            <a:xfrm>
              <a:off x="846521" y="1986316"/>
              <a:ext cx="769259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38" name="Łącznik prosty 473"/>
            <p:cNvCxnSpPr>
              <a:cxnSpLocks noChangeShapeType="1"/>
            </p:cNvCxnSpPr>
            <p:nvPr/>
          </p:nvCxnSpPr>
          <p:spPr bwMode="auto">
            <a:xfrm>
              <a:off x="665729" y="1982579"/>
              <a:ext cx="211119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17417" name="Łącznik prosty 16"/>
            <p:cNvCxnSpPr>
              <a:cxnSpLocks noChangeShapeType="1"/>
            </p:cNvCxnSpPr>
            <p:nvPr/>
          </p:nvCxnSpPr>
          <p:spPr bwMode="auto">
            <a:xfrm>
              <a:off x="1113110" y="2857551"/>
              <a:ext cx="1204688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19" name="Łącznik prosty 4"/>
            <p:cNvCxnSpPr>
              <a:cxnSpLocks noChangeShapeType="1"/>
            </p:cNvCxnSpPr>
            <p:nvPr/>
          </p:nvCxnSpPr>
          <p:spPr bwMode="auto">
            <a:xfrm>
              <a:off x="1778103" y="1985783"/>
              <a:ext cx="769259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20" name="Łącznik prosty 10"/>
            <p:cNvCxnSpPr>
              <a:cxnSpLocks noChangeShapeType="1"/>
            </p:cNvCxnSpPr>
            <p:nvPr/>
          </p:nvCxnSpPr>
          <p:spPr bwMode="auto">
            <a:xfrm>
              <a:off x="1974046" y="1652343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7421" name="Łącznik prosty 12"/>
            <p:cNvCxnSpPr>
              <a:cxnSpLocks noChangeShapeType="1"/>
            </p:cNvCxnSpPr>
            <p:nvPr/>
          </p:nvCxnSpPr>
          <p:spPr bwMode="auto">
            <a:xfrm>
              <a:off x="1284615" y="3227823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7422" name="Łącznik prosty 13"/>
            <p:cNvCxnSpPr>
              <a:cxnSpLocks noChangeShapeType="1"/>
            </p:cNvCxnSpPr>
            <p:nvPr/>
          </p:nvCxnSpPr>
          <p:spPr bwMode="auto">
            <a:xfrm>
              <a:off x="1974046" y="3467418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7423" name="Łącznik prosty 14"/>
            <p:cNvCxnSpPr>
              <a:cxnSpLocks noChangeShapeType="1"/>
            </p:cNvCxnSpPr>
            <p:nvPr/>
          </p:nvCxnSpPr>
          <p:spPr bwMode="auto">
            <a:xfrm>
              <a:off x="1966790" y="2298510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7424" name="Łącznik prosty 17"/>
            <p:cNvCxnSpPr>
              <a:cxnSpLocks noChangeShapeType="1"/>
            </p:cNvCxnSpPr>
            <p:nvPr/>
          </p:nvCxnSpPr>
          <p:spPr bwMode="auto">
            <a:xfrm>
              <a:off x="1277358" y="1390968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7425" name="Łącznik prosty 18"/>
            <p:cNvCxnSpPr>
              <a:cxnSpLocks noChangeShapeType="1"/>
            </p:cNvCxnSpPr>
            <p:nvPr/>
          </p:nvCxnSpPr>
          <p:spPr bwMode="auto">
            <a:xfrm>
              <a:off x="1284615" y="2530836"/>
              <a:ext cx="20320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grpSp>
          <p:nvGrpSpPr>
            <p:cNvPr id="17426" name="Grupa 110"/>
            <p:cNvGrpSpPr>
              <a:grpSpLocks/>
            </p:cNvGrpSpPr>
            <p:nvPr/>
          </p:nvGrpSpPr>
          <p:grpSpPr bwMode="auto">
            <a:xfrm>
              <a:off x="2137333" y="1873007"/>
              <a:ext cx="197526" cy="71793"/>
              <a:chOff x="4181181" y="1197646"/>
              <a:chExt cx="247383" cy="86548"/>
            </a:xfrm>
          </p:grpSpPr>
          <p:cxnSp>
            <p:nvCxnSpPr>
              <p:cNvPr id="17522" name="Łącznik prosty 111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23" name="Łącznik prosty 1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24" name="Łącznik prosty 11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8727" y="1213688"/>
                <a:ext cx="80683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25" name="Łącznik prosty 11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90043" y="1211093"/>
                <a:ext cx="80681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26" name="Łącznik prosty 1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27" name="Łącznik prosty 11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28" name="Łącznik prosty 11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427" name="Grupa 206"/>
            <p:cNvGrpSpPr>
              <a:grpSpLocks/>
            </p:cNvGrpSpPr>
            <p:nvPr/>
          </p:nvGrpSpPr>
          <p:grpSpPr bwMode="auto">
            <a:xfrm>
              <a:off x="1821325" y="1872706"/>
              <a:ext cx="197526" cy="74364"/>
              <a:chOff x="4181181" y="1194547"/>
              <a:chExt cx="247383" cy="89647"/>
            </a:xfrm>
          </p:grpSpPr>
          <p:cxnSp>
            <p:nvCxnSpPr>
              <p:cNvPr id="17515" name="Łącznik prosty 207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16" name="Łącznik prosty 20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17" name="Łącznik prosty 20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8727" y="1207994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18" name="Łącznik prosty 2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4140" y="1211093"/>
                <a:ext cx="80681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19" name="Łącznik prosty 21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20" name="Łącznik prosty 2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21" name="Łącznik prosty 21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428" name="Grupa 230"/>
            <p:cNvGrpSpPr>
              <a:grpSpLocks/>
            </p:cNvGrpSpPr>
            <p:nvPr/>
          </p:nvGrpSpPr>
          <p:grpSpPr bwMode="auto">
            <a:xfrm>
              <a:off x="1113103" y="1877354"/>
              <a:ext cx="211269" cy="70819"/>
              <a:chOff x="4178381" y="1194344"/>
              <a:chExt cx="264596" cy="85374"/>
            </a:xfrm>
          </p:grpSpPr>
          <p:cxnSp>
            <p:nvCxnSpPr>
              <p:cNvPr id="17514" name="Łącznik prosty 23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64934" y="1212482"/>
                <a:ext cx="80683" cy="5378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08" name="Łącznik prosty 231"/>
              <p:cNvCxnSpPr>
                <a:cxnSpLocks noChangeShapeType="1"/>
              </p:cNvCxnSpPr>
              <p:nvPr/>
            </p:nvCxnSpPr>
            <p:spPr bwMode="auto">
              <a:xfrm>
                <a:off x="4181180" y="1270875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09" name="Łącznik prosty 23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11" y="1210027"/>
                <a:ext cx="80682" cy="5378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10" name="Łącznik prosty 2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8727" y="1207994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11" name="Łącznik prosty 23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90043" y="1211098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12" name="Łącznik prosty 2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9" y="1210032"/>
                <a:ext cx="80682" cy="5378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13" name="Łącznik prosty 23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75742" y="1207790"/>
                <a:ext cx="80682" cy="5378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429" name="Grupa 254"/>
            <p:cNvGrpSpPr>
              <a:grpSpLocks/>
            </p:cNvGrpSpPr>
            <p:nvPr/>
          </p:nvGrpSpPr>
          <p:grpSpPr bwMode="auto">
            <a:xfrm>
              <a:off x="1407907" y="1875241"/>
              <a:ext cx="200800" cy="76397"/>
              <a:chOff x="4177080" y="1192096"/>
              <a:chExt cx="251484" cy="92098"/>
            </a:xfrm>
          </p:grpSpPr>
          <p:cxnSp>
            <p:nvCxnSpPr>
              <p:cNvPr id="17501" name="Łącznik prosty 255"/>
              <p:cNvCxnSpPr>
                <a:cxnSpLocks noChangeShapeType="1"/>
              </p:cNvCxnSpPr>
              <p:nvPr/>
            </p:nvCxnSpPr>
            <p:spPr bwMode="auto">
              <a:xfrm>
                <a:off x="4181181" y="1270875"/>
                <a:ext cx="236176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02" name="Łącznik prosty 25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03" name="Łącznik prosty 25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2835" y="1206748"/>
                <a:ext cx="80683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04" name="Łącznik prosty 2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90043" y="1211098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05" name="Łącznik prosty 2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41" y="1210027"/>
                <a:ext cx="80682" cy="5378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06" name="Łącznik prosty 2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07" name="Łącznik prosty 26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63633" y="1205543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430" name="Grupa 302"/>
            <p:cNvGrpSpPr>
              <a:grpSpLocks/>
            </p:cNvGrpSpPr>
            <p:nvPr/>
          </p:nvGrpSpPr>
          <p:grpSpPr bwMode="auto">
            <a:xfrm rot="10800000">
              <a:off x="1821326" y="2019594"/>
              <a:ext cx="197526" cy="56328"/>
              <a:chOff x="4181181" y="1199029"/>
              <a:chExt cx="247383" cy="85165"/>
            </a:xfrm>
          </p:grpSpPr>
          <p:cxnSp>
            <p:nvCxnSpPr>
              <p:cNvPr id="17494" name="Łącznik prosty 303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95" name="Łącznik prosty 30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96" name="Łącznik prosty 30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0306" y="121610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97" name="Łącznik prosty 30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6659" y="121352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98" name="Łącznik prosty 30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99" name="Łącznik prosty 30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500" name="Łącznik prosty 30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431" name="Grupa 350"/>
            <p:cNvGrpSpPr>
              <a:grpSpLocks/>
            </p:cNvGrpSpPr>
            <p:nvPr/>
          </p:nvGrpSpPr>
          <p:grpSpPr bwMode="auto">
            <a:xfrm>
              <a:off x="1128800" y="2749716"/>
              <a:ext cx="197526" cy="71789"/>
              <a:chOff x="4181181" y="1197651"/>
              <a:chExt cx="247383" cy="86543"/>
            </a:xfrm>
          </p:grpSpPr>
          <p:cxnSp>
            <p:nvCxnSpPr>
              <p:cNvPr id="17487" name="Łącznik prosty 351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88" name="Łącznik prosty 3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89" name="Łącznik prosty 3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8727" y="1213682"/>
                <a:ext cx="80683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90" name="Łącznik prosty 3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90043" y="1211098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91" name="Łącznik prosty 35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92" name="Łącznik prosty 35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93" name="Łącznik prosty 35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432" name="Grupa 374"/>
            <p:cNvGrpSpPr>
              <a:grpSpLocks/>
            </p:cNvGrpSpPr>
            <p:nvPr/>
          </p:nvGrpSpPr>
          <p:grpSpPr bwMode="auto">
            <a:xfrm>
              <a:off x="2123887" y="2749716"/>
              <a:ext cx="197526" cy="71789"/>
              <a:chOff x="4181181" y="1197651"/>
              <a:chExt cx="247383" cy="86543"/>
            </a:xfrm>
          </p:grpSpPr>
          <p:cxnSp>
            <p:nvCxnSpPr>
              <p:cNvPr id="17480" name="Łącznik prosty 375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81" name="Łącznik prosty 3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82" name="Łącznik prosty 37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2824" y="1213685"/>
                <a:ext cx="80683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83" name="Łącznik prosty 37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4140" y="1211098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84" name="Łącznik prosty 37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85" name="Łącznik prosty 38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86" name="Łącznik prosty 38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433" name="Grupa 390"/>
            <p:cNvGrpSpPr>
              <a:grpSpLocks/>
            </p:cNvGrpSpPr>
            <p:nvPr/>
          </p:nvGrpSpPr>
          <p:grpSpPr bwMode="auto">
            <a:xfrm rot="10800000">
              <a:off x="1399984" y="2019823"/>
              <a:ext cx="197526" cy="56328"/>
              <a:chOff x="4181181" y="1199029"/>
              <a:chExt cx="247383" cy="85165"/>
            </a:xfrm>
          </p:grpSpPr>
          <p:cxnSp>
            <p:nvCxnSpPr>
              <p:cNvPr id="17473" name="Łącznik prosty 391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74" name="Łącznik prosty 39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75" name="Łącznik prosty 39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0306" y="121610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76" name="Łącznik prosty 39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6659" y="121352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77" name="Łącznik prosty 39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78" name="Łącznik prosty 39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79" name="Łącznik prosty 39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434" name="Grupa 398"/>
            <p:cNvGrpSpPr>
              <a:grpSpLocks/>
            </p:cNvGrpSpPr>
            <p:nvPr/>
          </p:nvGrpSpPr>
          <p:grpSpPr bwMode="auto">
            <a:xfrm rot="10800000">
              <a:off x="1115354" y="2019594"/>
              <a:ext cx="197526" cy="56328"/>
              <a:chOff x="4181181" y="1199029"/>
              <a:chExt cx="247383" cy="85165"/>
            </a:xfrm>
          </p:grpSpPr>
          <p:cxnSp>
            <p:nvCxnSpPr>
              <p:cNvPr id="17466" name="Łącznik prosty 399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67" name="Łącznik prosty 40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68" name="Łącznik prosty 40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0306" y="121610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69" name="Łącznik prosty 40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6659" y="121352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70" name="Łącznik prosty 40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71" name="Łącznik prosty 40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72" name="Łącznik prosty 40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435" name="Grupa 414"/>
            <p:cNvGrpSpPr>
              <a:grpSpLocks/>
            </p:cNvGrpSpPr>
            <p:nvPr/>
          </p:nvGrpSpPr>
          <p:grpSpPr bwMode="auto">
            <a:xfrm rot="10800000">
              <a:off x="2126127" y="2017056"/>
              <a:ext cx="197526" cy="56328"/>
              <a:chOff x="4181181" y="1199029"/>
              <a:chExt cx="247383" cy="85165"/>
            </a:xfrm>
          </p:grpSpPr>
          <p:cxnSp>
            <p:nvCxnSpPr>
              <p:cNvPr id="17459" name="Łącznik prosty 415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60" name="Łącznik prosty 41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61" name="Łącznik prosty 41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0306" y="121610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62" name="Łącznik prosty 41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6659" y="121352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63" name="Łącznik prosty 4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64" name="Łącznik prosty 4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65" name="Łącznik prosty 4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436" name="Grupa 430"/>
            <p:cNvGrpSpPr>
              <a:grpSpLocks/>
            </p:cNvGrpSpPr>
            <p:nvPr/>
          </p:nvGrpSpPr>
          <p:grpSpPr bwMode="auto">
            <a:xfrm rot="10800000">
              <a:off x="2112681" y="2894262"/>
              <a:ext cx="197526" cy="56328"/>
              <a:chOff x="4181181" y="1199029"/>
              <a:chExt cx="247383" cy="85165"/>
            </a:xfrm>
          </p:grpSpPr>
          <p:cxnSp>
            <p:nvCxnSpPr>
              <p:cNvPr id="17452" name="Łącznik prosty 431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53" name="Łącznik prosty 43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54" name="Łącznik prosty 4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0306" y="121610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55" name="Łącznik prosty 43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6659" y="121352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56" name="Łącznik prosty 4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57" name="Łącznik prosty 43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58" name="Łącznik prosty 43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7437" name="Grupa 462"/>
            <p:cNvGrpSpPr>
              <a:grpSpLocks/>
            </p:cNvGrpSpPr>
            <p:nvPr/>
          </p:nvGrpSpPr>
          <p:grpSpPr bwMode="auto">
            <a:xfrm rot="10800000">
              <a:off x="1122077" y="2891769"/>
              <a:ext cx="197526" cy="56328"/>
              <a:chOff x="4181181" y="1199029"/>
              <a:chExt cx="247383" cy="85165"/>
            </a:xfrm>
          </p:grpSpPr>
          <p:cxnSp>
            <p:nvCxnSpPr>
              <p:cNvPr id="17445" name="Łącznik prosty 463"/>
              <p:cNvCxnSpPr>
                <a:cxnSpLocks noChangeShapeType="1"/>
              </p:cNvCxnSpPr>
              <p:nvPr/>
            </p:nvCxnSpPr>
            <p:spPr bwMode="auto">
              <a:xfrm>
                <a:off x="4181181" y="1278323"/>
                <a:ext cx="236177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46" name="Łącznik prosty 4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02206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47" name="Łącznik prosty 46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40306" y="1216102"/>
                <a:ext cx="80682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48" name="Łącznik prosty 46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6659" y="1213525"/>
                <a:ext cx="80681" cy="5378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49" name="Łącznik prosty 46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23230" y="1216959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50" name="Łącznik prosty 46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61329" y="1214717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51" name="Łącznik prosty 4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70830" y="1212476"/>
                <a:ext cx="80682" cy="537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75" name="Łuk 474"/>
            <p:cNvSpPr/>
            <p:nvPr/>
          </p:nvSpPr>
          <p:spPr bwMode="auto">
            <a:xfrm>
              <a:off x="700088" y="1781493"/>
              <a:ext cx="114300" cy="396875"/>
            </a:xfrm>
            <a:prstGeom prst="arc">
              <a:avLst>
                <a:gd name="adj1" fmla="val 14750944"/>
                <a:gd name="adj2" fmla="val 849963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6" name="Łuk 475"/>
            <p:cNvSpPr/>
            <p:nvPr/>
          </p:nvSpPr>
          <p:spPr bwMode="auto">
            <a:xfrm>
              <a:off x="2566988" y="1778318"/>
              <a:ext cx="114300" cy="396875"/>
            </a:xfrm>
            <a:prstGeom prst="arc">
              <a:avLst>
                <a:gd name="adj1" fmla="val 14750944"/>
                <a:gd name="adj2" fmla="val 849963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41" name="pole tekstowe 476"/>
            <p:cNvSpPr txBox="1">
              <a:spLocks noChangeArrowheads="1"/>
            </p:cNvSpPr>
            <p:nvPr/>
          </p:nvSpPr>
          <p:spPr bwMode="auto">
            <a:xfrm>
              <a:off x="598488" y="2076749"/>
              <a:ext cx="463925" cy="369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 b="0" i="1">
                  <a:cs typeface="Times New Roman" pitchFamily="18" charset="0"/>
                </a:rPr>
                <a:t>ω</a:t>
              </a:r>
              <a:r>
                <a:rPr lang="pl-PL" sz="1800" b="0" baseline="-25000">
                  <a:cs typeface="Times New Roman" pitchFamily="18" charset="0"/>
                </a:rPr>
                <a:t>2</a:t>
              </a:r>
              <a:endParaRPr lang="pl-PL" sz="1800" b="0" i="1"/>
            </a:p>
          </p:txBody>
        </p:sp>
        <p:sp>
          <p:nvSpPr>
            <p:cNvPr id="17442" name="pole tekstowe 477"/>
            <p:cNvSpPr txBox="1">
              <a:spLocks noChangeArrowheads="1"/>
            </p:cNvSpPr>
            <p:nvPr/>
          </p:nvSpPr>
          <p:spPr bwMode="auto">
            <a:xfrm>
              <a:off x="2458663" y="2081269"/>
              <a:ext cx="463925" cy="369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 b="0" i="1">
                  <a:cs typeface="Times New Roman" pitchFamily="18" charset="0"/>
                </a:rPr>
                <a:t>ω</a:t>
              </a:r>
              <a:r>
                <a:rPr lang="pl-PL" sz="1800" b="0" baseline="-25000">
                  <a:cs typeface="Times New Roman" pitchFamily="18" charset="0"/>
                </a:rPr>
                <a:t>1</a:t>
              </a:r>
              <a:endParaRPr lang="pl-PL" sz="1800" b="0" i="1"/>
            </a:p>
          </p:txBody>
        </p:sp>
        <p:cxnSp>
          <p:nvCxnSpPr>
            <p:cNvPr id="17443" name="Łącznik prosty 6"/>
            <p:cNvCxnSpPr>
              <a:cxnSpLocks noChangeShapeType="1"/>
            </p:cNvCxnSpPr>
            <p:nvPr/>
          </p:nvCxnSpPr>
          <p:spPr bwMode="auto">
            <a:xfrm rot="5400000">
              <a:off x="1168109" y="2559879"/>
              <a:ext cx="1815075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7444" name="Łącznik prosty 8"/>
            <p:cNvCxnSpPr>
              <a:cxnSpLocks noChangeShapeType="1"/>
            </p:cNvCxnSpPr>
            <p:nvPr/>
          </p:nvCxnSpPr>
          <p:spPr bwMode="auto">
            <a:xfrm rot="5400000">
              <a:off x="464164" y="2305766"/>
              <a:ext cx="1815075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</p:grpSp>
      <p:sp>
        <p:nvSpPr>
          <p:cNvPr id="17413" name="pole tekstowe 2"/>
          <p:cNvSpPr txBox="1">
            <a:spLocks noChangeArrowheads="1"/>
          </p:cNvSpPr>
          <p:nvPr/>
        </p:nvSpPr>
        <p:spPr bwMode="auto">
          <a:xfrm>
            <a:off x="193675" y="-30163"/>
            <a:ext cx="8667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b="0" dirty="0">
                <a:solidFill>
                  <a:srgbClr val="6666FF"/>
                </a:solidFill>
              </a:rPr>
              <a:t>Schematy rozwiązań konstrukcyjnych </a:t>
            </a:r>
            <a:r>
              <a:rPr lang="pl-PL" b="0" dirty="0" smtClean="0">
                <a:solidFill>
                  <a:srgbClr val="6666FF"/>
                </a:solidFill>
              </a:rPr>
              <a:t>przekładni zębatych</a:t>
            </a:r>
            <a:endParaRPr lang="pl-PL" b="0" dirty="0">
              <a:solidFill>
                <a:srgbClr val="6666FF"/>
              </a:solidFill>
            </a:endParaRPr>
          </a:p>
        </p:txBody>
      </p:sp>
      <p:sp>
        <p:nvSpPr>
          <p:cNvPr id="17414" name="pole tekstowe 323"/>
          <p:cNvSpPr txBox="1">
            <a:spLocks noChangeArrowheads="1"/>
          </p:cNvSpPr>
          <p:nvPr/>
        </p:nvSpPr>
        <p:spPr bwMode="auto">
          <a:xfrm>
            <a:off x="304800" y="944563"/>
            <a:ext cx="8366125" cy="1570037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 dirty="0"/>
              <a:t>Podział przekładni na:</a:t>
            </a:r>
          </a:p>
          <a:p>
            <a:r>
              <a:rPr lang="pl-PL" sz="2400" b="0" dirty="0"/>
              <a:t>     - </a:t>
            </a:r>
            <a:r>
              <a:rPr lang="pl-PL" sz="2400" b="0" i="1" dirty="0">
                <a:solidFill>
                  <a:srgbClr val="6666FF"/>
                </a:solidFill>
              </a:rPr>
              <a:t>walcowe</a:t>
            </a:r>
            <a:r>
              <a:rPr lang="pl-PL" sz="2400" b="0" i="1" dirty="0"/>
              <a:t>, </a:t>
            </a:r>
            <a:r>
              <a:rPr lang="pl-PL" sz="2400" b="0" dirty="0"/>
              <a:t>o osiach równoległych</a:t>
            </a:r>
          </a:p>
          <a:p>
            <a:r>
              <a:rPr lang="pl-PL" sz="2400" b="0" dirty="0"/>
              <a:t>     - </a:t>
            </a:r>
            <a:r>
              <a:rPr lang="pl-PL" sz="2400" b="0" i="1" dirty="0" smtClean="0">
                <a:solidFill>
                  <a:srgbClr val="6666FF"/>
                </a:solidFill>
              </a:rPr>
              <a:t>stożkowe</a:t>
            </a:r>
            <a:r>
              <a:rPr lang="pl-PL" sz="2400" b="0" dirty="0" smtClean="0">
                <a:solidFill>
                  <a:srgbClr val="6666FF"/>
                </a:solidFill>
              </a:rPr>
              <a:t> (</a:t>
            </a:r>
            <a:r>
              <a:rPr lang="pl-PL" sz="2400" b="0" i="1" dirty="0" smtClean="0">
                <a:solidFill>
                  <a:srgbClr val="6666FF"/>
                </a:solidFill>
              </a:rPr>
              <a:t>kątowe</a:t>
            </a:r>
            <a:r>
              <a:rPr lang="pl-PL" sz="2400" b="0" dirty="0" smtClean="0">
                <a:solidFill>
                  <a:srgbClr val="6666FF"/>
                </a:solidFill>
              </a:rPr>
              <a:t>)</a:t>
            </a:r>
            <a:r>
              <a:rPr lang="pl-PL" sz="2400" b="0" dirty="0" smtClean="0"/>
              <a:t>,</a:t>
            </a:r>
            <a:r>
              <a:rPr lang="pl-PL" sz="2400" b="0" i="1" dirty="0" smtClean="0">
                <a:solidFill>
                  <a:srgbClr val="6666FF"/>
                </a:solidFill>
              </a:rPr>
              <a:t> </a:t>
            </a:r>
            <a:r>
              <a:rPr lang="pl-PL" sz="2400" b="0" dirty="0"/>
              <a:t>o osiach przecinających się</a:t>
            </a:r>
          </a:p>
          <a:p>
            <a:r>
              <a:rPr lang="pl-PL" sz="2400" b="0" dirty="0"/>
              <a:t>     - </a:t>
            </a:r>
            <a:r>
              <a:rPr lang="pl-PL" sz="2400" b="0" i="1" dirty="0">
                <a:solidFill>
                  <a:srgbClr val="6666FF"/>
                </a:solidFill>
              </a:rPr>
              <a:t>ślimakowe</a:t>
            </a:r>
            <a:r>
              <a:rPr lang="pl-PL" sz="2400" b="0" dirty="0"/>
              <a:t>, o osiach wichrowatych</a:t>
            </a:r>
            <a:endParaRPr lang="pl-PL" sz="2400" b="0" i="1" dirty="0"/>
          </a:p>
        </p:txBody>
      </p:sp>
      <p:sp>
        <p:nvSpPr>
          <p:cNvPr id="17415" name="pole tekstowe 325"/>
          <p:cNvSpPr txBox="1">
            <a:spLocks noChangeArrowheads="1"/>
          </p:cNvSpPr>
          <p:nvPr/>
        </p:nvSpPr>
        <p:spPr bwMode="auto">
          <a:xfrm>
            <a:off x="320675" y="5699125"/>
            <a:ext cx="30162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0">
                <a:solidFill>
                  <a:srgbClr val="00B050"/>
                </a:solidFill>
              </a:rPr>
              <a:t>walcowa dwustopniowa</a:t>
            </a:r>
          </a:p>
        </p:txBody>
      </p:sp>
      <p:sp>
        <p:nvSpPr>
          <p:cNvPr id="17416" name="pole tekstowe 327"/>
          <p:cNvSpPr txBox="1">
            <a:spLocks noChangeArrowheads="1"/>
          </p:cNvSpPr>
          <p:nvPr/>
        </p:nvSpPr>
        <p:spPr bwMode="auto">
          <a:xfrm>
            <a:off x="6354763" y="5165725"/>
            <a:ext cx="2759075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0">
                <a:solidFill>
                  <a:srgbClr val="00B050"/>
                </a:solidFill>
              </a:rPr>
              <a:t>walcowa dwustopniowa </a:t>
            </a:r>
          </a:p>
          <a:p>
            <a:r>
              <a:rPr lang="pl-PL" sz="2000" b="0">
                <a:solidFill>
                  <a:srgbClr val="00B050"/>
                </a:solidFill>
              </a:rPr>
              <a:t>dwudrożna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1A61A6-9BAE-4088-8EA0-07A59085D083}" type="slidenum">
              <a:rPr lang="pl-PL" smtClean="0"/>
              <a:pPr/>
              <a:t>18</a:t>
            </a:fld>
            <a:endParaRPr lang="pl-PL" smtClean="0"/>
          </a:p>
        </p:txBody>
      </p:sp>
      <p:grpSp>
        <p:nvGrpSpPr>
          <p:cNvPr id="18435" name="Grupa 412"/>
          <p:cNvGrpSpPr>
            <a:grpSpLocks/>
          </p:cNvGrpSpPr>
          <p:nvPr/>
        </p:nvGrpSpPr>
        <p:grpSpPr bwMode="auto">
          <a:xfrm>
            <a:off x="581025" y="506413"/>
            <a:ext cx="2922588" cy="1974850"/>
            <a:chOff x="580902" y="1069824"/>
            <a:chExt cx="2922494" cy="1975149"/>
          </a:xfrm>
        </p:grpSpPr>
        <p:cxnSp>
          <p:nvCxnSpPr>
            <p:cNvPr id="18551" name="Łącznik prosty 3"/>
            <p:cNvCxnSpPr>
              <a:cxnSpLocks noChangeShapeType="1"/>
            </p:cNvCxnSpPr>
            <p:nvPr/>
          </p:nvCxnSpPr>
          <p:spPr bwMode="auto">
            <a:xfrm>
              <a:off x="912082" y="1667994"/>
              <a:ext cx="1188720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52" name="Łącznik prosty 5"/>
            <p:cNvCxnSpPr>
              <a:cxnSpLocks noChangeShapeType="1"/>
            </p:cNvCxnSpPr>
            <p:nvPr/>
          </p:nvCxnSpPr>
          <p:spPr bwMode="auto">
            <a:xfrm rot="16200000" flipH="1">
              <a:off x="2538175" y="1985621"/>
              <a:ext cx="806385" cy="639964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53" name="Łącznik prosty 9"/>
            <p:cNvCxnSpPr>
              <a:cxnSpLocks noChangeShapeType="1"/>
            </p:cNvCxnSpPr>
            <p:nvPr/>
          </p:nvCxnSpPr>
          <p:spPr bwMode="auto">
            <a:xfrm rot="5340000" flipH="1" flipV="1">
              <a:off x="1998222" y="2096619"/>
              <a:ext cx="182880" cy="12192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8554" name="Łącznik prosty 10"/>
            <p:cNvCxnSpPr>
              <a:cxnSpLocks noChangeShapeType="1"/>
            </p:cNvCxnSpPr>
            <p:nvPr/>
          </p:nvCxnSpPr>
          <p:spPr bwMode="auto">
            <a:xfrm flipV="1">
              <a:off x="2868605" y="1382602"/>
              <a:ext cx="176319" cy="8611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8555" name="Łącznik prosty 11"/>
            <p:cNvCxnSpPr>
              <a:cxnSpLocks noChangeShapeType="1"/>
            </p:cNvCxnSpPr>
            <p:nvPr/>
          </p:nvCxnSpPr>
          <p:spPr bwMode="auto">
            <a:xfrm>
              <a:off x="2093626" y="2153487"/>
              <a:ext cx="127111" cy="90215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8556" name="Łącznik prosty 12"/>
            <p:cNvCxnSpPr>
              <a:cxnSpLocks noChangeShapeType="1"/>
            </p:cNvCxnSpPr>
            <p:nvPr/>
          </p:nvCxnSpPr>
          <p:spPr bwMode="auto">
            <a:xfrm rot="3180000">
              <a:off x="1973457" y="1176504"/>
              <a:ext cx="213360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8557" name="Łącznik prosty 14"/>
            <p:cNvCxnSpPr>
              <a:cxnSpLocks noChangeShapeType="1"/>
            </p:cNvCxnSpPr>
            <p:nvPr/>
          </p:nvCxnSpPr>
          <p:spPr bwMode="auto">
            <a:xfrm>
              <a:off x="580902" y="1666201"/>
              <a:ext cx="1866900" cy="381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18558" name="Łącznik prosty 15"/>
            <p:cNvCxnSpPr>
              <a:cxnSpLocks noChangeShapeType="1"/>
            </p:cNvCxnSpPr>
            <p:nvPr/>
          </p:nvCxnSpPr>
          <p:spPr bwMode="auto">
            <a:xfrm rot="16200000" flipH="1">
              <a:off x="2273836" y="1815413"/>
              <a:ext cx="1390260" cy="106886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18559" name="Łącznik prosty 19"/>
            <p:cNvCxnSpPr>
              <a:cxnSpLocks noChangeShapeType="1"/>
            </p:cNvCxnSpPr>
            <p:nvPr/>
          </p:nvCxnSpPr>
          <p:spPr bwMode="auto">
            <a:xfrm rot="16200000" flipV="1">
              <a:off x="2120142" y="1332714"/>
              <a:ext cx="350520" cy="25908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60" name="Łącznik prosty 22"/>
            <p:cNvCxnSpPr>
              <a:cxnSpLocks noChangeShapeType="1"/>
            </p:cNvCxnSpPr>
            <p:nvPr/>
          </p:nvCxnSpPr>
          <p:spPr bwMode="auto">
            <a:xfrm rot="5400000">
              <a:off x="2114430" y="1723242"/>
              <a:ext cx="371473" cy="257172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61" name="Łącznik prosty 33"/>
            <p:cNvCxnSpPr>
              <a:cxnSpLocks noChangeShapeType="1"/>
            </p:cNvCxnSpPr>
            <p:nvPr/>
          </p:nvCxnSpPr>
          <p:spPr bwMode="auto">
            <a:xfrm rot="10800000" flipV="1">
              <a:off x="2204915" y="1550720"/>
              <a:ext cx="831815" cy="696943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8562" name="Łącznik prosty 7"/>
            <p:cNvCxnSpPr>
              <a:cxnSpLocks noChangeShapeType="1"/>
            </p:cNvCxnSpPr>
            <p:nvPr/>
          </p:nvCxnSpPr>
          <p:spPr bwMode="auto">
            <a:xfrm rot="16200000" flipH="1">
              <a:off x="1579122" y="1660374"/>
              <a:ext cx="1005840" cy="1524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8563" name="Łącznik prosty 42"/>
            <p:cNvCxnSpPr>
              <a:cxnSpLocks noChangeShapeType="1"/>
            </p:cNvCxnSpPr>
            <p:nvPr/>
          </p:nvCxnSpPr>
          <p:spPr bwMode="auto">
            <a:xfrm rot="10800000" flipV="1">
              <a:off x="2433965" y="1472812"/>
              <a:ext cx="418244" cy="184519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64" name="Łącznik prosty 49"/>
            <p:cNvCxnSpPr>
              <a:cxnSpLocks noChangeShapeType="1"/>
            </p:cNvCxnSpPr>
            <p:nvPr/>
          </p:nvCxnSpPr>
          <p:spPr bwMode="auto">
            <a:xfrm rot="16200000" flipH="1">
              <a:off x="2919863" y="1458465"/>
              <a:ext cx="144204" cy="74488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grpSp>
          <p:nvGrpSpPr>
            <p:cNvPr id="18565" name="Grupa 190"/>
            <p:cNvGrpSpPr>
              <a:grpSpLocks/>
            </p:cNvGrpSpPr>
            <p:nvPr/>
          </p:nvGrpSpPr>
          <p:grpSpPr bwMode="auto">
            <a:xfrm rot="10800000">
              <a:off x="1541434" y="1723888"/>
              <a:ext cx="425767" cy="112899"/>
              <a:chOff x="4548998" y="3867510"/>
              <a:chExt cx="379559" cy="100641"/>
            </a:xfrm>
          </p:grpSpPr>
          <p:cxnSp>
            <p:nvCxnSpPr>
              <p:cNvPr id="18600" name="Łącznik prosty 191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1" name="Łącznik prosty 19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86378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2" name="Łącznik prosty 19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8998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3" name="Łącznik prosty 19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26636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4" name="Łącznik prosty 19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64016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5" name="Łącznik prosty 19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07149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6" name="Łącznik prosty 19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38779" y="388188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7" name="Łącznik prosty 19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81911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8" name="Łącznik prosty 19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19292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9" name="Łącznik prosty 20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10" name="Łącznik prosty 20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0371" y="3884763"/>
                <a:ext cx="57512" cy="40258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8566" name="Grupa 211"/>
            <p:cNvGrpSpPr>
              <a:grpSpLocks/>
            </p:cNvGrpSpPr>
            <p:nvPr/>
          </p:nvGrpSpPr>
          <p:grpSpPr bwMode="auto">
            <a:xfrm rot="3000000">
              <a:off x="2713291" y="2086959"/>
              <a:ext cx="527241" cy="146869"/>
              <a:chOff x="6309940" y="3371940"/>
              <a:chExt cx="527241" cy="146869"/>
            </a:xfrm>
          </p:grpSpPr>
          <p:cxnSp>
            <p:nvCxnSpPr>
              <p:cNvPr id="18592" name="Łącznik prosty 191"/>
              <p:cNvCxnSpPr>
                <a:cxnSpLocks noChangeShapeType="1"/>
              </p:cNvCxnSpPr>
              <p:nvPr/>
            </p:nvCxnSpPr>
            <p:spPr bwMode="auto">
              <a:xfrm>
                <a:off x="6309940" y="3503387"/>
                <a:ext cx="453931" cy="6295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93" name="Łącznik prosty 19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419092" y="3376638"/>
                <a:ext cx="138231" cy="137473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94" name="Łącznik prosty 19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50357" y="3372319"/>
                <a:ext cx="138231" cy="137473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95" name="Łącznik prosty 19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493119" y="3376638"/>
                <a:ext cx="138231" cy="137473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96" name="Łącznik prosty 19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561854" y="3372319"/>
                <a:ext cx="138231" cy="137473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97" name="Łącznik prosty 19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41168" y="3376638"/>
                <a:ext cx="138231" cy="137473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98" name="Łącznik prosty 19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99329" y="3380957"/>
                <a:ext cx="138231" cy="137473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99" name="Łącznik prosty 20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28688" y="3391083"/>
                <a:ext cx="86399" cy="7402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8567" name="Grupa 190"/>
            <p:cNvGrpSpPr>
              <a:grpSpLocks/>
            </p:cNvGrpSpPr>
            <p:nvPr/>
          </p:nvGrpSpPr>
          <p:grpSpPr bwMode="auto">
            <a:xfrm>
              <a:off x="1554882" y="1508736"/>
              <a:ext cx="425767" cy="112899"/>
              <a:chOff x="4548998" y="3867510"/>
              <a:chExt cx="379559" cy="100641"/>
            </a:xfrm>
          </p:grpSpPr>
          <p:cxnSp>
            <p:nvCxnSpPr>
              <p:cNvPr id="18581" name="Łącznik prosty 191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82" name="Łącznik prosty 19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86378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83" name="Łącznik prosty 19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8998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84" name="Łącznik prosty 19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26636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85" name="Łącznik prosty 19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64016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86" name="Łącznik prosty 19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07149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87" name="Łącznik prosty 19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38779" y="388188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88" name="Łącznik prosty 19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81911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89" name="Łącznik prosty 19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19292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90" name="Łącznik prosty 20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91" name="Łącznik prosty 20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0371" y="3884763"/>
                <a:ext cx="57512" cy="40258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8568" name="Grupa 239"/>
            <p:cNvGrpSpPr>
              <a:grpSpLocks/>
            </p:cNvGrpSpPr>
            <p:nvPr/>
          </p:nvGrpSpPr>
          <p:grpSpPr bwMode="auto">
            <a:xfrm rot="-7740000">
              <a:off x="2544514" y="2178034"/>
              <a:ext cx="469080" cy="167355"/>
              <a:chOff x="6309940" y="3371940"/>
              <a:chExt cx="469080" cy="167355"/>
            </a:xfrm>
          </p:grpSpPr>
          <p:cxnSp>
            <p:nvCxnSpPr>
              <p:cNvPr id="18573" name="Łącznik prosty 191"/>
              <p:cNvCxnSpPr>
                <a:cxnSpLocks noChangeShapeType="1"/>
              </p:cNvCxnSpPr>
              <p:nvPr/>
            </p:nvCxnSpPr>
            <p:spPr bwMode="auto">
              <a:xfrm>
                <a:off x="6309940" y="3503387"/>
                <a:ext cx="453931" cy="6295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74" name="Łącznik prosty 19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419092" y="3376638"/>
                <a:ext cx="138231" cy="137473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75" name="Łącznik prosty 19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50357" y="3372319"/>
                <a:ext cx="138231" cy="137473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76" name="Łącznik prosty 19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493119" y="3376638"/>
                <a:ext cx="138231" cy="137473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77" name="Łącznik prosty 19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561854" y="3372319"/>
                <a:ext cx="138231" cy="137473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78" name="Łącznik prosty 19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41168" y="3376638"/>
                <a:ext cx="138231" cy="137473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79" name="Łącznik prosty 197"/>
              <p:cNvCxnSpPr>
                <a:cxnSpLocks noChangeShapeType="1"/>
              </p:cNvCxnSpPr>
              <p:nvPr/>
            </p:nvCxnSpPr>
            <p:spPr bwMode="auto">
              <a:xfrm rot="-3060000">
                <a:off x="6687999" y="3469739"/>
                <a:ext cx="114586" cy="24526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580" name="Łącznik prosty 20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28688" y="3391083"/>
                <a:ext cx="86399" cy="7402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95" name="Łuk 294"/>
            <p:cNvSpPr/>
            <p:nvPr/>
          </p:nvSpPr>
          <p:spPr bwMode="auto">
            <a:xfrm>
              <a:off x="1063486" y="1474697"/>
              <a:ext cx="114296" cy="396935"/>
            </a:xfrm>
            <a:prstGeom prst="arc">
              <a:avLst>
                <a:gd name="adj1" fmla="val 14750944"/>
                <a:gd name="adj2" fmla="val 849963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70" name="pole tekstowe 477"/>
            <p:cNvSpPr txBox="1">
              <a:spLocks noChangeArrowheads="1"/>
            </p:cNvSpPr>
            <p:nvPr/>
          </p:nvSpPr>
          <p:spPr bwMode="auto">
            <a:xfrm>
              <a:off x="758047" y="1724137"/>
              <a:ext cx="463925" cy="369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 b="0" i="1">
                  <a:cs typeface="Times New Roman" pitchFamily="18" charset="0"/>
                </a:rPr>
                <a:t>ω</a:t>
              </a:r>
              <a:r>
                <a:rPr lang="pl-PL" sz="1800" b="0" baseline="-25000">
                  <a:cs typeface="Times New Roman" pitchFamily="18" charset="0"/>
                </a:rPr>
                <a:t>1</a:t>
              </a:r>
              <a:endParaRPr lang="pl-PL" sz="1800" b="0" i="1"/>
            </a:p>
          </p:txBody>
        </p:sp>
        <p:sp>
          <p:nvSpPr>
            <p:cNvPr id="300" name="Łuk 299"/>
            <p:cNvSpPr/>
            <p:nvPr/>
          </p:nvSpPr>
          <p:spPr bwMode="auto">
            <a:xfrm rot="3120000" flipV="1">
              <a:off x="3177164" y="2455173"/>
              <a:ext cx="125431" cy="504809"/>
            </a:xfrm>
            <a:prstGeom prst="arc">
              <a:avLst>
                <a:gd name="adj1" fmla="val 13482891"/>
                <a:gd name="adj2" fmla="val 748135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72" name="pole tekstowe 477"/>
            <p:cNvSpPr txBox="1">
              <a:spLocks noChangeArrowheads="1"/>
            </p:cNvSpPr>
            <p:nvPr/>
          </p:nvSpPr>
          <p:spPr bwMode="auto">
            <a:xfrm>
              <a:off x="2645117" y="2589231"/>
              <a:ext cx="463925" cy="369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 b="0" i="1">
                  <a:cs typeface="Times New Roman" pitchFamily="18" charset="0"/>
                </a:rPr>
                <a:t>ω</a:t>
              </a:r>
              <a:r>
                <a:rPr lang="pl-PL" sz="1800" b="0" baseline="-25000">
                  <a:cs typeface="Times New Roman" pitchFamily="18" charset="0"/>
                </a:rPr>
                <a:t>2</a:t>
              </a:r>
              <a:endParaRPr lang="pl-PL" sz="1800" b="0" i="1"/>
            </a:p>
          </p:txBody>
        </p:sp>
      </p:grpSp>
      <p:sp>
        <p:nvSpPr>
          <p:cNvPr id="18436" name="pole tekstowe 122"/>
          <p:cNvSpPr txBox="1">
            <a:spLocks noChangeArrowheads="1"/>
          </p:cNvSpPr>
          <p:nvPr/>
        </p:nvSpPr>
        <p:spPr bwMode="auto">
          <a:xfrm>
            <a:off x="4144963" y="1235075"/>
            <a:ext cx="262096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 dirty="0" smtClean="0">
                <a:solidFill>
                  <a:srgbClr val="00B050"/>
                </a:solidFill>
              </a:rPr>
              <a:t>stożkowa</a:t>
            </a:r>
            <a:r>
              <a:rPr lang="pl-PL" sz="2400" b="0" i="1" dirty="0" smtClean="0"/>
              <a:t> </a:t>
            </a:r>
            <a:r>
              <a:rPr lang="pl-PL" sz="2400" b="0" dirty="0" smtClean="0">
                <a:solidFill>
                  <a:srgbClr val="00B050"/>
                </a:solidFill>
              </a:rPr>
              <a:t>(kątowa</a:t>
            </a:r>
            <a:r>
              <a:rPr lang="pl-PL" sz="2400" b="0" dirty="0">
                <a:solidFill>
                  <a:srgbClr val="00B050"/>
                </a:solidFill>
              </a:rPr>
              <a:t>)</a:t>
            </a:r>
          </a:p>
        </p:txBody>
      </p:sp>
      <p:grpSp>
        <p:nvGrpSpPr>
          <p:cNvPr id="18437" name="Grupa 235"/>
          <p:cNvGrpSpPr>
            <a:grpSpLocks/>
          </p:cNvGrpSpPr>
          <p:nvPr/>
        </p:nvGrpSpPr>
        <p:grpSpPr bwMode="auto">
          <a:xfrm>
            <a:off x="614363" y="3640138"/>
            <a:ext cx="6000750" cy="2794000"/>
            <a:chOff x="675280" y="3395663"/>
            <a:chExt cx="6000158" cy="2795349"/>
          </a:xfrm>
        </p:grpSpPr>
        <p:sp>
          <p:nvSpPr>
            <p:cNvPr id="18441" name="pole tekstowe 11"/>
            <p:cNvSpPr txBox="1">
              <a:spLocks noChangeArrowheads="1"/>
            </p:cNvSpPr>
            <p:nvPr/>
          </p:nvSpPr>
          <p:spPr bwMode="auto">
            <a:xfrm>
              <a:off x="752425" y="3430905"/>
              <a:ext cx="1000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800" b="0"/>
                <a:t>satelita</a:t>
              </a:r>
            </a:p>
          </p:txBody>
        </p:sp>
        <p:sp>
          <p:nvSpPr>
            <p:cNvPr id="18442" name="pole tekstowe 12"/>
            <p:cNvSpPr txBox="1">
              <a:spLocks noChangeArrowheads="1"/>
            </p:cNvSpPr>
            <p:nvPr/>
          </p:nvSpPr>
          <p:spPr bwMode="auto">
            <a:xfrm>
              <a:off x="2619140" y="3395663"/>
              <a:ext cx="10000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800" b="0"/>
                <a:t>jarzmo</a:t>
              </a:r>
            </a:p>
          </p:txBody>
        </p:sp>
        <p:sp>
          <p:nvSpPr>
            <p:cNvPr id="18443" name="pole tekstowe 13"/>
            <p:cNvSpPr txBox="1">
              <a:spLocks noChangeArrowheads="1"/>
            </p:cNvSpPr>
            <p:nvPr/>
          </p:nvSpPr>
          <p:spPr bwMode="auto">
            <a:xfrm>
              <a:off x="5532551" y="4005263"/>
              <a:ext cx="11428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800" b="0"/>
                <a:t>satelita</a:t>
              </a:r>
            </a:p>
          </p:txBody>
        </p:sp>
        <p:sp>
          <p:nvSpPr>
            <p:cNvPr id="18444" name="pole tekstowe 14"/>
            <p:cNvSpPr txBox="1">
              <a:spLocks noChangeArrowheads="1"/>
            </p:cNvSpPr>
            <p:nvPr/>
          </p:nvSpPr>
          <p:spPr bwMode="auto">
            <a:xfrm>
              <a:off x="675280" y="5073968"/>
              <a:ext cx="135146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800" b="0"/>
                <a:t>koło </a:t>
              </a:r>
            </a:p>
            <a:p>
              <a:r>
                <a:rPr lang="pl-PL" sz="1800" b="0"/>
                <a:t>centralne </a:t>
              </a:r>
            </a:p>
            <a:p>
              <a:r>
                <a:rPr lang="pl-PL" sz="1800" b="0"/>
                <a:t>ruchome </a:t>
              </a:r>
            </a:p>
          </p:txBody>
        </p:sp>
        <p:sp>
          <p:nvSpPr>
            <p:cNvPr id="18445" name="pole tekstowe 15"/>
            <p:cNvSpPr txBox="1">
              <a:spLocks noChangeArrowheads="1"/>
            </p:cNvSpPr>
            <p:nvPr/>
          </p:nvSpPr>
          <p:spPr bwMode="auto">
            <a:xfrm>
              <a:off x="2292466" y="5821680"/>
              <a:ext cx="28581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800" b="0"/>
                <a:t>koło centralne nieruchome</a:t>
              </a:r>
            </a:p>
          </p:txBody>
        </p:sp>
        <p:grpSp>
          <p:nvGrpSpPr>
            <p:cNvPr id="18446" name="Grupa 144"/>
            <p:cNvGrpSpPr>
              <a:grpSpLocks/>
            </p:cNvGrpSpPr>
            <p:nvPr/>
          </p:nvGrpSpPr>
          <p:grpSpPr bwMode="auto">
            <a:xfrm>
              <a:off x="838141" y="3556635"/>
              <a:ext cx="4755681" cy="2200275"/>
              <a:chOff x="1905000" y="1057275"/>
              <a:chExt cx="4756150" cy="2200275"/>
            </a:xfrm>
          </p:grpSpPr>
          <p:grpSp>
            <p:nvGrpSpPr>
              <p:cNvPr id="18455" name="Grupa 73"/>
              <p:cNvGrpSpPr>
                <a:grpSpLocks/>
              </p:cNvGrpSpPr>
              <p:nvPr/>
            </p:nvGrpSpPr>
            <p:grpSpPr bwMode="auto">
              <a:xfrm>
                <a:off x="4410075" y="1057275"/>
                <a:ext cx="2251075" cy="2200275"/>
                <a:chOff x="4933745" y="823958"/>
                <a:chExt cx="2250833" cy="2200588"/>
              </a:xfrm>
            </p:grpSpPr>
            <p:cxnSp>
              <p:nvCxnSpPr>
                <p:cNvPr id="18543" name="Łącznik prosty 71"/>
                <p:cNvCxnSpPr>
                  <a:cxnSpLocks noChangeShapeType="1"/>
                </p:cNvCxnSpPr>
                <p:nvPr/>
              </p:nvCxnSpPr>
              <p:spPr bwMode="auto">
                <a:xfrm flipV="1">
                  <a:off x="6782789" y="1318810"/>
                  <a:ext cx="97623" cy="8135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39" name="Łącznik prosty 6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622253" y="1161529"/>
                  <a:ext cx="97623" cy="8135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41" name="Łącznik prosty 6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722046" y="1251559"/>
                  <a:ext cx="97623" cy="8135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06" name="Elipsa 205"/>
                <p:cNvSpPr/>
                <p:nvPr/>
              </p:nvSpPr>
              <p:spPr bwMode="auto">
                <a:xfrm>
                  <a:off x="5828047" y="1759023"/>
                  <a:ext cx="442864" cy="441601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C7A0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7" name="Elipsa 206"/>
                <p:cNvSpPr/>
                <p:nvPr/>
              </p:nvSpPr>
              <p:spPr bwMode="auto">
                <a:xfrm>
                  <a:off x="6004240" y="1924226"/>
                  <a:ext cx="100002" cy="10007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8523" name="Łącznik prosty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958752" y="1914205"/>
                  <a:ext cx="2200588" cy="20093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</p:cxnSp>
            <p:grpSp>
              <p:nvGrpSpPr>
                <p:cNvPr id="18524" name="Grupa 27"/>
                <p:cNvGrpSpPr>
                  <a:grpSpLocks/>
                </p:cNvGrpSpPr>
                <p:nvPr/>
              </p:nvGrpSpPr>
              <p:grpSpPr bwMode="auto">
                <a:xfrm>
                  <a:off x="5717514" y="1075174"/>
                  <a:ext cx="683288" cy="683288"/>
                  <a:chOff x="4521755" y="1949381"/>
                  <a:chExt cx="683288" cy="683288"/>
                </a:xfrm>
              </p:grpSpPr>
              <p:sp>
                <p:nvSpPr>
                  <p:cNvPr id="234" name="Elipsa 233"/>
                  <p:cNvSpPr/>
                  <p:nvPr/>
                </p:nvSpPr>
                <p:spPr bwMode="auto">
                  <a:xfrm>
                    <a:off x="4813244" y="2229753"/>
                    <a:ext cx="101589" cy="101664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pl-PL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35" name="Elipsa 234"/>
                  <p:cNvSpPr/>
                  <p:nvPr/>
                </p:nvSpPr>
                <p:spPr bwMode="auto">
                  <a:xfrm>
                    <a:off x="4552922" y="1948590"/>
                    <a:ext cx="652392" cy="684641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FC7A0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pl-PL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8525" name="Grupa 28"/>
                <p:cNvGrpSpPr>
                  <a:grpSpLocks/>
                </p:cNvGrpSpPr>
                <p:nvPr/>
              </p:nvGrpSpPr>
              <p:grpSpPr bwMode="auto">
                <a:xfrm>
                  <a:off x="5226820" y="1920910"/>
                  <a:ext cx="683288" cy="683288"/>
                  <a:chOff x="4521755" y="1949381"/>
                  <a:chExt cx="683288" cy="683288"/>
                </a:xfrm>
              </p:grpSpPr>
              <p:sp>
                <p:nvSpPr>
                  <p:cNvPr id="232" name="Elipsa 231"/>
                  <p:cNvSpPr/>
                  <p:nvPr/>
                </p:nvSpPr>
                <p:spPr bwMode="auto">
                  <a:xfrm>
                    <a:off x="4854722" y="2230683"/>
                    <a:ext cx="69843" cy="100076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pl-PL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33" name="Elipsa 232"/>
                  <p:cNvSpPr/>
                  <p:nvPr/>
                </p:nvSpPr>
                <p:spPr bwMode="auto">
                  <a:xfrm>
                    <a:off x="4561067" y="1949520"/>
                    <a:ext cx="644456" cy="683052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FC7A0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pl-PL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8526" name="Grupa 31"/>
                <p:cNvGrpSpPr>
                  <a:grpSpLocks/>
                </p:cNvGrpSpPr>
                <p:nvPr/>
              </p:nvGrpSpPr>
              <p:grpSpPr bwMode="auto">
                <a:xfrm>
                  <a:off x="6193139" y="1932630"/>
                  <a:ext cx="683288" cy="683288"/>
                  <a:chOff x="4521755" y="1949381"/>
                  <a:chExt cx="683288" cy="683288"/>
                </a:xfrm>
              </p:grpSpPr>
              <p:sp>
                <p:nvSpPr>
                  <p:cNvPr id="230" name="Elipsa 229"/>
                  <p:cNvSpPr/>
                  <p:nvPr/>
                </p:nvSpPr>
                <p:spPr bwMode="auto">
                  <a:xfrm>
                    <a:off x="4832866" y="2230083"/>
                    <a:ext cx="101589" cy="101664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pl-PL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31" name="Elipsa 230"/>
                  <p:cNvSpPr/>
                  <p:nvPr/>
                </p:nvSpPr>
                <p:spPr bwMode="auto">
                  <a:xfrm>
                    <a:off x="4521749" y="1948920"/>
                    <a:ext cx="714299" cy="714822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FC7A0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pl-PL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12" name="Elipsa 211"/>
                <p:cNvSpPr/>
                <p:nvPr/>
              </p:nvSpPr>
              <p:spPr bwMode="auto">
                <a:xfrm>
                  <a:off x="5507406" y="1406378"/>
                  <a:ext cx="1125416" cy="1126241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lgDash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3" name="Elipsa 212"/>
                <p:cNvSpPr/>
                <p:nvPr/>
              </p:nvSpPr>
              <p:spPr bwMode="auto">
                <a:xfrm>
                  <a:off x="5185247" y="1074382"/>
                  <a:ext cx="1819079" cy="182041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C7A0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8529" name="Łącznik prosty 41"/>
                <p:cNvCxnSpPr>
                  <a:cxnSpLocks noChangeShapeType="1"/>
                </p:cNvCxnSpPr>
                <p:nvPr/>
              </p:nvCxnSpPr>
              <p:spPr bwMode="auto">
                <a:xfrm rot="10800000" flipH="1" flipV="1">
                  <a:off x="4933745" y="1974500"/>
                  <a:ext cx="2250833" cy="502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18530" name="Łącznik prosty 4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819485" y="1688116"/>
                  <a:ext cx="467239" cy="5025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31" name="Łącznik prosty 45"/>
                <p:cNvCxnSpPr>
                  <a:cxnSpLocks noChangeShapeType="1"/>
                </p:cNvCxnSpPr>
                <p:nvPr/>
              </p:nvCxnSpPr>
              <p:spPr bwMode="auto">
                <a:xfrm>
                  <a:off x="6097292" y="2001094"/>
                  <a:ext cx="423908" cy="234468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32" name="Łącznik prosty 5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26326" y="2001268"/>
                  <a:ext cx="387237" cy="224531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33" name="Łącznik prosty 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6378197" y="1031365"/>
                  <a:ext cx="97623" cy="8135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34" name="Łącznik prosty 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6426466" y="1047092"/>
                  <a:ext cx="97623" cy="8135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35" name="Łącznik prosty 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471480" y="1066075"/>
                  <a:ext cx="97623" cy="8135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36" name="Łącznik prosty 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6509988" y="1091565"/>
                  <a:ext cx="97623" cy="8135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37" name="Łącznik prosty 65"/>
                <p:cNvCxnSpPr>
                  <a:cxnSpLocks noChangeShapeType="1"/>
                </p:cNvCxnSpPr>
                <p:nvPr/>
              </p:nvCxnSpPr>
              <p:spPr bwMode="auto">
                <a:xfrm flipV="1">
                  <a:off x="6551748" y="1103857"/>
                  <a:ext cx="97623" cy="8135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38" name="Łącznik prosty 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587001" y="1136038"/>
                  <a:ext cx="97623" cy="8135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40" name="Łącznik prosty 68"/>
                <p:cNvCxnSpPr>
                  <a:cxnSpLocks noChangeShapeType="1"/>
                </p:cNvCxnSpPr>
                <p:nvPr/>
              </p:nvCxnSpPr>
              <p:spPr bwMode="auto">
                <a:xfrm flipV="1">
                  <a:off x="6693302" y="1219560"/>
                  <a:ext cx="97623" cy="8135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42" name="Łącznik prosty 7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760729" y="1273613"/>
                  <a:ext cx="97623" cy="8135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44" name="Łącznik prosty 72"/>
                <p:cNvCxnSpPr>
                  <a:cxnSpLocks noChangeShapeType="1"/>
                </p:cNvCxnSpPr>
                <p:nvPr/>
              </p:nvCxnSpPr>
              <p:spPr bwMode="auto">
                <a:xfrm flipV="1">
                  <a:off x="6658591" y="1191358"/>
                  <a:ext cx="97623" cy="8135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8456" name="Łącznik prosty 45"/>
              <p:cNvCxnSpPr>
                <a:cxnSpLocks noChangeShapeType="1"/>
              </p:cNvCxnSpPr>
              <p:nvPr/>
            </p:nvCxnSpPr>
            <p:spPr bwMode="auto">
              <a:xfrm>
                <a:off x="1905000" y="2209800"/>
                <a:ext cx="28194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18457" name="Łącznik prosty 47"/>
              <p:cNvCxnSpPr>
                <a:cxnSpLocks noChangeShapeType="1"/>
              </p:cNvCxnSpPr>
              <p:nvPr/>
            </p:nvCxnSpPr>
            <p:spPr bwMode="auto">
              <a:xfrm>
                <a:off x="3032760" y="2209800"/>
                <a:ext cx="1280160" cy="0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58" name="Łącznik prosty 49"/>
              <p:cNvCxnSpPr>
                <a:cxnSpLocks noChangeShapeType="1"/>
              </p:cNvCxnSpPr>
              <p:nvPr/>
            </p:nvCxnSpPr>
            <p:spPr bwMode="auto">
              <a:xfrm rot="5400000">
                <a:off x="2551412" y="2198960"/>
                <a:ext cx="1025588" cy="1932"/>
              </a:xfrm>
              <a:prstGeom prst="line">
                <a:avLst/>
              </a:prstGeom>
              <a:noFill/>
              <a:ln w="28575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8459" name="Łącznik prosty 55"/>
              <p:cNvCxnSpPr>
                <a:cxnSpLocks noChangeShapeType="1"/>
              </p:cNvCxnSpPr>
              <p:nvPr/>
            </p:nvCxnSpPr>
            <p:spPr bwMode="auto">
              <a:xfrm>
                <a:off x="2993479" y="2434323"/>
                <a:ext cx="137160" cy="0"/>
              </a:xfrm>
              <a:prstGeom prst="line">
                <a:avLst/>
              </a:prstGeom>
              <a:noFill/>
              <a:ln w="28575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8460" name="Łącznik prosty 57"/>
              <p:cNvCxnSpPr>
                <a:cxnSpLocks noChangeShapeType="1"/>
              </p:cNvCxnSpPr>
              <p:nvPr/>
            </p:nvCxnSpPr>
            <p:spPr bwMode="auto">
              <a:xfrm>
                <a:off x="2993479" y="1987639"/>
                <a:ext cx="137160" cy="0"/>
              </a:xfrm>
              <a:prstGeom prst="line">
                <a:avLst/>
              </a:prstGeom>
              <a:noFill/>
              <a:ln w="28575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8461" name="Łącznik prosty 59"/>
              <p:cNvCxnSpPr>
                <a:cxnSpLocks noChangeShapeType="1"/>
              </p:cNvCxnSpPr>
              <p:nvPr/>
            </p:nvCxnSpPr>
            <p:spPr bwMode="auto">
              <a:xfrm>
                <a:off x="2880360" y="164592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62" name="Łącznik prosty 61"/>
              <p:cNvCxnSpPr>
                <a:cxnSpLocks noChangeShapeType="1"/>
              </p:cNvCxnSpPr>
              <p:nvPr/>
            </p:nvCxnSpPr>
            <p:spPr bwMode="auto">
              <a:xfrm>
                <a:off x="2971800" y="1613078"/>
                <a:ext cx="182880" cy="0"/>
              </a:xfrm>
              <a:prstGeom prst="line">
                <a:avLst/>
              </a:prstGeom>
              <a:noFill/>
              <a:ln w="28575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8463" name="Łącznik prosty 62"/>
              <p:cNvCxnSpPr>
                <a:cxnSpLocks noChangeShapeType="1"/>
              </p:cNvCxnSpPr>
              <p:nvPr/>
            </p:nvCxnSpPr>
            <p:spPr bwMode="auto">
              <a:xfrm>
                <a:off x="2971800" y="1685201"/>
                <a:ext cx="182880" cy="0"/>
              </a:xfrm>
              <a:prstGeom prst="line">
                <a:avLst/>
              </a:prstGeom>
              <a:noFill/>
              <a:ln w="28575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8464" name="Łącznik prosty 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57500" y="1394460"/>
                <a:ext cx="411480" cy="0"/>
              </a:xfrm>
              <a:prstGeom prst="line">
                <a:avLst/>
              </a:prstGeom>
              <a:noFill/>
              <a:ln w="28575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8465" name="Łącznik prosty 65"/>
              <p:cNvCxnSpPr>
                <a:cxnSpLocks noChangeShapeType="1"/>
              </p:cNvCxnSpPr>
              <p:nvPr/>
            </p:nvCxnSpPr>
            <p:spPr bwMode="auto">
              <a:xfrm>
                <a:off x="2995841" y="1300658"/>
                <a:ext cx="137160" cy="0"/>
              </a:xfrm>
              <a:prstGeom prst="line">
                <a:avLst/>
              </a:prstGeom>
              <a:noFill/>
              <a:ln w="28575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8466" name="Łącznik prosty 68"/>
              <p:cNvCxnSpPr>
                <a:cxnSpLocks noChangeShapeType="1"/>
              </p:cNvCxnSpPr>
              <p:nvPr/>
            </p:nvCxnSpPr>
            <p:spPr bwMode="auto">
              <a:xfrm>
                <a:off x="3050629" y="1188720"/>
                <a:ext cx="25908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67" name="Łącznik prosty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2876603" y="1601594"/>
                <a:ext cx="977292" cy="133941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68" name="Łącznik prosty 72"/>
              <p:cNvCxnSpPr>
                <a:cxnSpLocks noChangeShapeType="1"/>
              </p:cNvCxnSpPr>
              <p:nvPr/>
            </p:nvCxnSpPr>
            <p:spPr bwMode="auto">
              <a:xfrm rot="5400000">
                <a:off x="2897504" y="2672716"/>
                <a:ext cx="944884" cy="133351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69" name="Łącznik prosty 74"/>
              <p:cNvCxnSpPr>
                <a:cxnSpLocks noChangeShapeType="1"/>
              </p:cNvCxnSpPr>
              <p:nvPr/>
            </p:nvCxnSpPr>
            <p:spPr bwMode="auto">
              <a:xfrm>
                <a:off x="3421971" y="2150770"/>
                <a:ext cx="328411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70" name="Łącznik prosty 76"/>
              <p:cNvCxnSpPr>
                <a:cxnSpLocks noChangeShapeType="1"/>
              </p:cNvCxnSpPr>
              <p:nvPr/>
            </p:nvCxnSpPr>
            <p:spPr bwMode="auto">
              <a:xfrm>
                <a:off x="3419824" y="2270973"/>
                <a:ext cx="328411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71" name="Łącznik prosty 79"/>
              <p:cNvCxnSpPr>
                <a:cxnSpLocks noChangeShapeType="1"/>
              </p:cNvCxnSpPr>
              <p:nvPr/>
            </p:nvCxnSpPr>
            <p:spPr bwMode="auto">
              <a:xfrm>
                <a:off x="2976093" y="2790637"/>
                <a:ext cx="182880" cy="0"/>
              </a:xfrm>
              <a:prstGeom prst="line">
                <a:avLst/>
              </a:prstGeom>
              <a:noFill/>
              <a:ln w="28575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8472" name="Łącznik prosty 80"/>
              <p:cNvCxnSpPr>
                <a:cxnSpLocks noChangeShapeType="1"/>
              </p:cNvCxnSpPr>
              <p:nvPr/>
            </p:nvCxnSpPr>
            <p:spPr bwMode="auto">
              <a:xfrm>
                <a:off x="2973947" y="2711217"/>
                <a:ext cx="182880" cy="0"/>
              </a:xfrm>
              <a:prstGeom prst="line">
                <a:avLst/>
              </a:prstGeom>
              <a:noFill/>
              <a:ln w="28575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8473" name="Łącznik prosty 81"/>
              <p:cNvCxnSpPr>
                <a:cxnSpLocks noChangeShapeType="1"/>
              </p:cNvCxnSpPr>
              <p:nvPr/>
            </p:nvCxnSpPr>
            <p:spPr bwMode="auto">
              <a:xfrm>
                <a:off x="2878213" y="2751356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74" name="Łącznik prosty 86"/>
              <p:cNvCxnSpPr>
                <a:cxnSpLocks noChangeShapeType="1"/>
              </p:cNvCxnSpPr>
              <p:nvPr/>
            </p:nvCxnSpPr>
            <p:spPr bwMode="auto">
              <a:xfrm>
                <a:off x="3004211" y="3099517"/>
                <a:ext cx="137160" cy="0"/>
              </a:xfrm>
              <a:prstGeom prst="line">
                <a:avLst/>
              </a:prstGeom>
              <a:noFill/>
              <a:ln w="28575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8475" name="Łącznik prosty 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61793" y="2989293"/>
                <a:ext cx="411480" cy="0"/>
              </a:xfrm>
              <a:prstGeom prst="line">
                <a:avLst/>
              </a:prstGeom>
              <a:noFill/>
              <a:ln w="28575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8476" name="Łącznik prosty 77"/>
              <p:cNvCxnSpPr>
                <a:cxnSpLocks noChangeShapeType="1"/>
              </p:cNvCxnSpPr>
              <p:nvPr/>
            </p:nvCxnSpPr>
            <p:spPr bwMode="auto">
              <a:xfrm>
                <a:off x="3052294" y="3202114"/>
                <a:ext cx="25908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77" name="Łącznik prosty 91"/>
              <p:cNvCxnSpPr>
                <a:cxnSpLocks noChangeShapeType="1"/>
              </p:cNvCxnSpPr>
              <p:nvPr/>
            </p:nvCxnSpPr>
            <p:spPr bwMode="auto">
              <a:xfrm rot="5400000">
                <a:off x="2566988" y="1890713"/>
                <a:ext cx="571500" cy="66675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78" name="Łącznik prosty 93"/>
              <p:cNvCxnSpPr>
                <a:cxnSpLocks noChangeShapeType="1"/>
              </p:cNvCxnSpPr>
              <p:nvPr/>
            </p:nvCxnSpPr>
            <p:spPr bwMode="auto">
              <a:xfrm rot="16200000" flipH="1">
                <a:off x="2571750" y="2447925"/>
                <a:ext cx="552450" cy="5715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79" name="Łącznik prosty 95"/>
              <p:cNvCxnSpPr>
                <a:cxnSpLocks noChangeShapeType="1"/>
              </p:cNvCxnSpPr>
              <p:nvPr/>
            </p:nvCxnSpPr>
            <p:spPr bwMode="auto">
              <a:xfrm rot="10800000" flipV="1">
                <a:off x="2133600" y="2200274"/>
                <a:ext cx="723900" cy="9525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80" name="Łącznik prosty 96"/>
              <p:cNvCxnSpPr>
                <a:cxnSpLocks noChangeShapeType="1"/>
              </p:cNvCxnSpPr>
              <p:nvPr/>
            </p:nvCxnSpPr>
            <p:spPr bwMode="auto">
              <a:xfrm>
                <a:off x="2431371" y="2141245"/>
                <a:ext cx="328411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81" name="Łącznik prosty 97"/>
              <p:cNvCxnSpPr>
                <a:cxnSpLocks noChangeShapeType="1"/>
              </p:cNvCxnSpPr>
              <p:nvPr/>
            </p:nvCxnSpPr>
            <p:spPr bwMode="auto">
              <a:xfrm>
                <a:off x="2431371" y="2255545"/>
                <a:ext cx="328411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8482" name="Grupa 113"/>
              <p:cNvGrpSpPr>
                <a:grpSpLocks/>
              </p:cNvGrpSpPr>
              <p:nvPr/>
            </p:nvGrpSpPr>
            <p:grpSpPr bwMode="auto">
              <a:xfrm>
                <a:off x="3419476" y="2009775"/>
                <a:ext cx="371475" cy="133350"/>
                <a:chOff x="4181476" y="1590675"/>
                <a:chExt cx="371475" cy="133350"/>
              </a:xfrm>
            </p:grpSpPr>
            <p:cxnSp>
              <p:nvCxnSpPr>
                <p:cNvPr id="18513" name="Łącznik prosty 101"/>
                <p:cNvCxnSpPr>
                  <a:cxnSpLocks noChangeShapeType="1"/>
                </p:cNvCxnSpPr>
                <p:nvPr/>
              </p:nvCxnSpPr>
              <p:spPr bwMode="auto">
                <a:xfrm>
                  <a:off x="4210050" y="1724025"/>
                  <a:ext cx="276225" cy="0"/>
                </a:xfrm>
                <a:prstGeom prst="line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14" name="Łącznik prosty 10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6242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15" name="Łącznik prosty 1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210051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16" name="Łącznik prosty 10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25767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17" name="Łącznik prosty 10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14826" y="1609725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18" name="Łącznik prosty 10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400551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19" name="Łącznik prosty 11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5292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20" name="Łącznik prosty 11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44817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8483" name="Grupa 114"/>
              <p:cNvGrpSpPr>
                <a:grpSpLocks/>
              </p:cNvGrpSpPr>
              <p:nvPr/>
            </p:nvGrpSpPr>
            <p:grpSpPr bwMode="auto">
              <a:xfrm rot="10800000">
                <a:off x="3409951" y="2276475"/>
                <a:ext cx="371475" cy="133350"/>
                <a:chOff x="4181476" y="1590675"/>
                <a:chExt cx="371475" cy="133350"/>
              </a:xfrm>
            </p:grpSpPr>
            <p:cxnSp>
              <p:nvCxnSpPr>
                <p:cNvPr id="18505" name="Łącznik prosty 115"/>
                <p:cNvCxnSpPr>
                  <a:cxnSpLocks noChangeShapeType="1"/>
                </p:cNvCxnSpPr>
                <p:nvPr/>
              </p:nvCxnSpPr>
              <p:spPr bwMode="auto">
                <a:xfrm>
                  <a:off x="4210050" y="1724025"/>
                  <a:ext cx="276225" cy="0"/>
                </a:xfrm>
                <a:prstGeom prst="line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06" name="Łącznik prosty 11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6242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07" name="Łącznik prosty 1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210051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08" name="Łącznik prosty 1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25767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09" name="Łącznik prosty 11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14826" y="1609725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10" name="Łącznik prosty 12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400551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11" name="Łącznik prosty 1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5292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12" name="Łącznik prosty 12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44817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8484" name="Grupa 123"/>
              <p:cNvGrpSpPr>
                <a:grpSpLocks/>
              </p:cNvGrpSpPr>
              <p:nvPr/>
            </p:nvGrpSpPr>
            <p:grpSpPr bwMode="auto">
              <a:xfrm>
                <a:off x="2419351" y="2009775"/>
                <a:ext cx="371475" cy="133350"/>
                <a:chOff x="4181476" y="1590675"/>
                <a:chExt cx="371475" cy="133350"/>
              </a:xfrm>
            </p:grpSpPr>
            <p:cxnSp>
              <p:nvCxnSpPr>
                <p:cNvPr id="18497" name="Łącznik prosty 124"/>
                <p:cNvCxnSpPr>
                  <a:cxnSpLocks noChangeShapeType="1"/>
                </p:cNvCxnSpPr>
                <p:nvPr/>
              </p:nvCxnSpPr>
              <p:spPr bwMode="auto">
                <a:xfrm>
                  <a:off x="4210050" y="1724025"/>
                  <a:ext cx="276225" cy="0"/>
                </a:xfrm>
                <a:prstGeom prst="line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98" name="Łącznik prosty 12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6242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99" name="Łącznik prosty 1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210051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00" name="Łącznik prosty 1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25767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01" name="Łącznik prosty 12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14826" y="1609725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02" name="Łącznik prosty 12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400551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03" name="Łącznik prosty 13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5292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504" name="Łącznik prosty 1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44817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8485" name="Grupa 132"/>
              <p:cNvGrpSpPr>
                <a:grpSpLocks/>
              </p:cNvGrpSpPr>
              <p:nvPr/>
            </p:nvGrpSpPr>
            <p:grpSpPr bwMode="auto">
              <a:xfrm rot="10800000">
                <a:off x="2400301" y="2257425"/>
                <a:ext cx="371475" cy="133350"/>
                <a:chOff x="4181476" y="1590675"/>
                <a:chExt cx="371475" cy="133350"/>
              </a:xfrm>
            </p:grpSpPr>
            <p:cxnSp>
              <p:nvCxnSpPr>
                <p:cNvPr id="18489" name="Łącznik prosty 133"/>
                <p:cNvCxnSpPr>
                  <a:cxnSpLocks noChangeShapeType="1"/>
                </p:cNvCxnSpPr>
                <p:nvPr/>
              </p:nvCxnSpPr>
              <p:spPr bwMode="auto">
                <a:xfrm>
                  <a:off x="4210050" y="1724025"/>
                  <a:ext cx="276225" cy="0"/>
                </a:xfrm>
                <a:prstGeom prst="line">
                  <a:avLst/>
                </a:prstGeom>
                <a:noFill/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90" name="Łącznik prosty 13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6242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91" name="Łącznik prosty 13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210051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92" name="Łącznik prosty 13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25767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93" name="Łącznik prosty 13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14826" y="1609725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94" name="Łącznik prosty 1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400551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95" name="Łącznik prosty 13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35292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496" name="Łącznik prosty 14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448176" y="1619250"/>
                  <a:ext cx="123825" cy="857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71" name="Łuk 170"/>
              <p:cNvSpPr/>
              <p:nvPr/>
            </p:nvSpPr>
            <p:spPr bwMode="auto">
              <a:xfrm>
                <a:off x="2191385" y="1914382"/>
                <a:ext cx="161925" cy="581306"/>
              </a:xfrm>
              <a:prstGeom prst="arc">
                <a:avLst>
                  <a:gd name="adj1" fmla="val 14342182"/>
                  <a:gd name="adj2" fmla="val 8868256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2" name="Łuk 171"/>
              <p:cNvSpPr/>
              <p:nvPr/>
            </p:nvSpPr>
            <p:spPr bwMode="auto">
              <a:xfrm>
                <a:off x="3915410" y="1923911"/>
                <a:ext cx="161925" cy="581306"/>
              </a:xfrm>
              <a:prstGeom prst="arc">
                <a:avLst>
                  <a:gd name="adj1" fmla="val 14342182"/>
                  <a:gd name="adj2" fmla="val 8868256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488" name="pole tekstowe 143"/>
              <p:cNvSpPr txBox="1">
                <a:spLocks noChangeArrowheads="1"/>
              </p:cNvSpPr>
              <p:nvPr/>
            </p:nvSpPr>
            <p:spPr bwMode="auto">
              <a:xfrm>
                <a:off x="3886200" y="1581150"/>
                <a:ext cx="5048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2000" b="0" i="1">
                    <a:cs typeface="Times New Roman" pitchFamily="18" charset="0"/>
                  </a:rPr>
                  <a:t>ω</a:t>
                </a:r>
                <a:r>
                  <a:rPr lang="pl-PL" sz="2000" b="0" baseline="-25000">
                    <a:cs typeface="Times New Roman" pitchFamily="18" charset="0"/>
                  </a:rPr>
                  <a:t>1</a:t>
                </a:r>
                <a:endParaRPr lang="pl-PL" sz="2000" b="0" i="1"/>
              </a:p>
            </p:txBody>
          </p:sp>
        </p:grpSp>
        <p:cxnSp>
          <p:nvCxnSpPr>
            <p:cNvPr id="18447" name="Łącznik prosty 111"/>
            <p:cNvCxnSpPr>
              <a:cxnSpLocks noChangeShapeType="1"/>
            </p:cNvCxnSpPr>
            <p:nvPr/>
          </p:nvCxnSpPr>
          <p:spPr bwMode="auto">
            <a:xfrm rot="5400000" flipH="1" flipV="1">
              <a:off x="5097275" y="4366283"/>
              <a:ext cx="518160" cy="47239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48" name="Łącznik prosty 113"/>
            <p:cNvCxnSpPr>
              <a:cxnSpLocks noChangeShapeType="1"/>
            </p:cNvCxnSpPr>
            <p:nvPr/>
          </p:nvCxnSpPr>
          <p:spPr bwMode="auto">
            <a:xfrm rot="10800000">
              <a:off x="3184870" y="3718560"/>
              <a:ext cx="1280034" cy="685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49" name="Łącznik prosty 115"/>
            <p:cNvCxnSpPr>
              <a:cxnSpLocks noChangeShapeType="1"/>
            </p:cNvCxnSpPr>
            <p:nvPr/>
          </p:nvCxnSpPr>
          <p:spPr bwMode="auto">
            <a:xfrm flipV="1">
              <a:off x="1782928" y="3718560"/>
              <a:ext cx="1173364" cy="71628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50" name="Łącznik prosty 118"/>
            <p:cNvCxnSpPr>
              <a:cxnSpLocks noChangeShapeType="1"/>
            </p:cNvCxnSpPr>
            <p:nvPr/>
          </p:nvCxnSpPr>
          <p:spPr bwMode="auto">
            <a:xfrm rot="10800000" flipV="1">
              <a:off x="1264819" y="4815840"/>
              <a:ext cx="716209" cy="39624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51" name="Łącznik prosty 120"/>
            <p:cNvCxnSpPr>
              <a:cxnSpLocks noChangeShapeType="1"/>
            </p:cNvCxnSpPr>
            <p:nvPr/>
          </p:nvCxnSpPr>
          <p:spPr bwMode="auto">
            <a:xfrm rot="16200000" flipV="1">
              <a:off x="2240067" y="5577854"/>
              <a:ext cx="320040" cy="28953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52" name="Łącznik prosty 122"/>
            <p:cNvCxnSpPr>
              <a:cxnSpLocks noChangeShapeType="1"/>
            </p:cNvCxnSpPr>
            <p:nvPr/>
          </p:nvCxnSpPr>
          <p:spPr bwMode="auto">
            <a:xfrm flipV="1">
              <a:off x="2727715" y="5455920"/>
              <a:ext cx="1203841" cy="41148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53" name="Łącznik prosty 127"/>
            <p:cNvCxnSpPr>
              <a:cxnSpLocks noChangeShapeType="1"/>
            </p:cNvCxnSpPr>
            <p:nvPr/>
          </p:nvCxnSpPr>
          <p:spPr bwMode="auto">
            <a:xfrm rot="10800000">
              <a:off x="1386727" y="3718560"/>
              <a:ext cx="594301" cy="18288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454" name="pole tekstowe 128"/>
            <p:cNvSpPr txBox="1">
              <a:spLocks noChangeArrowheads="1"/>
            </p:cNvSpPr>
            <p:nvPr/>
          </p:nvSpPr>
          <p:spPr bwMode="auto">
            <a:xfrm>
              <a:off x="914334" y="4023360"/>
              <a:ext cx="4723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2000" b="0" i="1">
                  <a:cs typeface="Times New Roman" pitchFamily="18" charset="0"/>
                </a:rPr>
                <a:t>ω</a:t>
              </a:r>
              <a:r>
                <a:rPr lang="pl-PL" sz="2000" b="0" baseline="-25000">
                  <a:cs typeface="Times New Roman" pitchFamily="18" charset="0"/>
                </a:rPr>
                <a:t>2</a:t>
              </a:r>
              <a:endParaRPr lang="pl-PL" sz="2000" b="0" i="1"/>
            </a:p>
          </p:txBody>
        </p:sp>
      </p:grpSp>
      <p:sp>
        <p:nvSpPr>
          <p:cNvPr id="18438" name="pole tekstowe 236"/>
          <p:cNvSpPr txBox="1">
            <a:spLocks noChangeArrowheads="1"/>
          </p:cNvSpPr>
          <p:nvPr/>
        </p:nvSpPr>
        <p:spPr bwMode="auto">
          <a:xfrm>
            <a:off x="6613525" y="4129088"/>
            <a:ext cx="1692275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>
                <a:solidFill>
                  <a:srgbClr val="00B050"/>
                </a:solidFill>
              </a:rPr>
              <a:t>obiegowa (planetarna)</a:t>
            </a:r>
          </a:p>
        </p:txBody>
      </p:sp>
      <p:cxnSp>
        <p:nvCxnSpPr>
          <p:cNvPr id="18439" name="Łącznik prosty ze strzałką 177"/>
          <p:cNvCxnSpPr>
            <a:cxnSpLocks noChangeShapeType="1"/>
          </p:cNvCxnSpPr>
          <p:nvPr/>
        </p:nvCxnSpPr>
        <p:spPr bwMode="auto">
          <a:xfrm>
            <a:off x="7375525" y="5029200"/>
            <a:ext cx="0" cy="4572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18440" name="pole tekstowe 178"/>
          <p:cNvSpPr txBox="1">
            <a:spLocks noChangeArrowheads="1"/>
          </p:cNvSpPr>
          <p:nvPr/>
        </p:nvSpPr>
        <p:spPr bwMode="auto">
          <a:xfrm>
            <a:off x="6602504" y="5432612"/>
            <a:ext cx="17884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0" u="sng" dirty="0" smtClean="0">
                <a:solidFill>
                  <a:srgbClr val="6600CC"/>
                </a:solidFill>
              </a:rPr>
              <a:t>o ruchomych osiach kół</a:t>
            </a:r>
            <a:endParaRPr lang="pl-PL" sz="2400" b="0" u="sng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7FF64-E818-420C-9180-AC5F699A12B0}" type="slidenum">
              <a:rPr lang="pl-PL" smtClean="0"/>
              <a:pPr/>
              <a:t>19</a:t>
            </a:fld>
            <a:endParaRPr lang="pl-PL" smtClean="0"/>
          </a:p>
        </p:txBody>
      </p:sp>
      <p:grpSp>
        <p:nvGrpSpPr>
          <p:cNvPr id="19459" name="Grupa 233"/>
          <p:cNvGrpSpPr>
            <a:grpSpLocks/>
          </p:cNvGrpSpPr>
          <p:nvPr/>
        </p:nvGrpSpPr>
        <p:grpSpPr bwMode="auto">
          <a:xfrm>
            <a:off x="615950" y="1581150"/>
            <a:ext cx="3030538" cy="2667000"/>
            <a:chOff x="784225" y="1703388"/>
            <a:chExt cx="3030538" cy="2667000"/>
          </a:xfrm>
        </p:grpSpPr>
        <p:cxnSp>
          <p:nvCxnSpPr>
            <p:cNvPr id="19544" name="Łącznik prosty 17"/>
            <p:cNvCxnSpPr>
              <a:cxnSpLocks noChangeShapeType="1"/>
            </p:cNvCxnSpPr>
            <p:nvPr/>
          </p:nvCxnSpPr>
          <p:spPr bwMode="auto">
            <a:xfrm flipV="1">
              <a:off x="2549353" y="3033779"/>
              <a:ext cx="780525" cy="3109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45" name="Łącznik prosty 22"/>
            <p:cNvCxnSpPr>
              <a:cxnSpLocks noChangeShapeType="1"/>
            </p:cNvCxnSpPr>
            <p:nvPr/>
          </p:nvCxnSpPr>
          <p:spPr bwMode="auto">
            <a:xfrm>
              <a:off x="2474561" y="2627293"/>
              <a:ext cx="154926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546" name="Łącznik prosty 23"/>
            <p:cNvCxnSpPr>
              <a:cxnSpLocks noChangeShapeType="1"/>
            </p:cNvCxnSpPr>
            <p:nvPr/>
          </p:nvCxnSpPr>
          <p:spPr bwMode="auto">
            <a:xfrm>
              <a:off x="2474561" y="1776047"/>
              <a:ext cx="154926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547" name="Łącznik prosty 24"/>
            <p:cNvCxnSpPr>
              <a:cxnSpLocks noChangeShapeType="1"/>
            </p:cNvCxnSpPr>
            <p:nvPr/>
          </p:nvCxnSpPr>
          <p:spPr bwMode="auto">
            <a:xfrm>
              <a:off x="2470999" y="4326223"/>
              <a:ext cx="153146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548" name="Łącznik prosty 25"/>
            <p:cNvCxnSpPr>
              <a:cxnSpLocks noChangeShapeType="1"/>
            </p:cNvCxnSpPr>
            <p:nvPr/>
          </p:nvCxnSpPr>
          <p:spPr bwMode="auto">
            <a:xfrm>
              <a:off x="2474561" y="3430456"/>
              <a:ext cx="154926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549" name="Łącznik prosty 29"/>
            <p:cNvCxnSpPr>
              <a:cxnSpLocks noChangeShapeType="1"/>
            </p:cNvCxnSpPr>
            <p:nvPr/>
          </p:nvCxnSpPr>
          <p:spPr bwMode="auto">
            <a:xfrm>
              <a:off x="2098819" y="2182080"/>
              <a:ext cx="708873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50" name="Łącznik prosty 31"/>
            <p:cNvCxnSpPr>
              <a:cxnSpLocks noChangeShapeType="1"/>
            </p:cNvCxnSpPr>
            <p:nvPr/>
          </p:nvCxnSpPr>
          <p:spPr bwMode="auto">
            <a:xfrm>
              <a:off x="2086581" y="3879262"/>
              <a:ext cx="721112" cy="1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551" name="Grupa 37"/>
            <p:cNvGrpSpPr>
              <a:grpSpLocks/>
            </p:cNvGrpSpPr>
            <p:nvPr/>
          </p:nvGrpSpPr>
          <p:grpSpPr bwMode="auto">
            <a:xfrm>
              <a:off x="2022246" y="3580048"/>
              <a:ext cx="153146" cy="609050"/>
              <a:chOff x="3869055" y="5495925"/>
              <a:chExt cx="137160" cy="542925"/>
            </a:xfrm>
          </p:grpSpPr>
          <p:cxnSp>
            <p:nvCxnSpPr>
              <p:cNvPr id="19688" name="Łącznik prosty 34"/>
              <p:cNvCxnSpPr>
                <a:cxnSpLocks noChangeShapeType="1"/>
              </p:cNvCxnSpPr>
              <p:nvPr/>
            </p:nvCxnSpPr>
            <p:spPr bwMode="auto">
              <a:xfrm rot="5400000">
                <a:off x="3671888" y="5767387"/>
                <a:ext cx="523875" cy="0"/>
              </a:xfrm>
              <a:prstGeom prst="line">
                <a:avLst/>
              </a:prstGeom>
              <a:noFill/>
              <a:ln w="38100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9689" name="Łącznik prosty 35"/>
              <p:cNvCxnSpPr>
                <a:cxnSpLocks noChangeShapeType="1"/>
              </p:cNvCxnSpPr>
              <p:nvPr/>
            </p:nvCxnSpPr>
            <p:spPr bwMode="auto">
              <a:xfrm>
                <a:off x="3869055" y="6038850"/>
                <a:ext cx="137160" cy="0"/>
              </a:xfrm>
              <a:prstGeom prst="line">
                <a:avLst/>
              </a:prstGeom>
              <a:noFill/>
              <a:ln w="38100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9690" name="Łącznik prosty 36"/>
              <p:cNvCxnSpPr>
                <a:cxnSpLocks noChangeShapeType="1"/>
              </p:cNvCxnSpPr>
              <p:nvPr/>
            </p:nvCxnSpPr>
            <p:spPr bwMode="auto">
              <a:xfrm>
                <a:off x="3869055" y="5495925"/>
                <a:ext cx="137160" cy="0"/>
              </a:xfrm>
              <a:prstGeom prst="line">
                <a:avLst/>
              </a:prstGeom>
              <a:noFill/>
              <a:ln w="38100" algn="ctr">
                <a:solidFill>
                  <a:srgbClr val="FC7A04"/>
                </a:solidFill>
                <a:round/>
                <a:headEnd/>
                <a:tailEnd/>
              </a:ln>
            </p:spPr>
          </p:cxnSp>
        </p:grpSp>
        <p:grpSp>
          <p:nvGrpSpPr>
            <p:cNvPr id="19552" name="Grupa 38"/>
            <p:cNvGrpSpPr>
              <a:grpSpLocks/>
            </p:cNvGrpSpPr>
            <p:nvPr/>
          </p:nvGrpSpPr>
          <p:grpSpPr bwMode="auto">
            <a:xfrm>
              <a:off x="2041835" y="1879336"/>
              <a:ext cx="154927" cy="609050"/>
              <a:chOff x="3869055" y="5495925"/>
              <a:chExt cx="137160" cy="542925"/>
            </a:xfrm>
          </p:grpSpPr>
          <p:cxnSp>
            <p:nvCxnSpPr>
              <p:cNvPr id="19685" name="Łącznik prosty 39"/>
              <p:cNvCxnSpPr>
                <a:cxnSpLocks noChangeShapeType="1"/>
              </p:cNvCxnSpPr>
              <p:nvPr/>
            </p:nvCxnSpPr>
            <p:spPr bwMode="auto">
              <a:xfrm rot="5400000">
                <a:off x="3671888" y="5767387"/>
                <a:ext cx="523875" cy="0"/>
              </a:xfrm>
              <a:prstGeom prst="line">
                <a:avLst/>
              </a:prstGeom>
              <a:noFill/>
              <a:ln w="38100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9686" name="Łącznik prosty 40"/>
              <p:cNvCxnSpPr>
                <a:cxnSpLocks noChangeShapeType="1"/>
              </p:cNvCxnSpPr>
              <p:nvPr/>
            </p:nvCxnSpPr>
            <p:spPr bwMode="auto">
              <a:xfrm>
                <a:off x="3869055" y="6038850"/>
                <a:ext cx="137160" cy="0"/>
              </a:xfrm>
              <a:prstGeom prst="line">
                <a:avLst/>
              </a:prstGeom>
              <a:noFill/>
              <a:ln w="38100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9687" name="Łącznik prosty 41"/>
              <p:cNvCxnSpPr>
                <a:cxnSpLocks noChangeShapeType="1"/>
              </p:cNvCxnSpPr>
              <p:nvPr/>
            </p:nvCxnSpPr>
            <p:spPr bwMode="auto">
              <a:xfrm>
                <a:off x="3869055" y="5495925"/>
                <a:ext cx="137160" cy="0"/>
              </a:xfrm>
              <a:prstGeom prst="line">
                <a:avLst/>
              </a:prstGeom>
              <a:noFill/>
              <a:ln w="38100" algn="ctr">
                <a:solidFill>
                  <a:srgbClr val="FC7A04"/>
                </a:solidFill>
                <a:round/>
                <a:headEnd/>
                <a:tailEnd/>
              </a:ln>
            </p:spPr>
          </p:cxnSp>
        </p:grpSp>
        <p:cxnSp>
          <p:nvCxnSpPr>
            <p:cNvPr id="19553" name="Łącznik prosty 19"/>
            <p:cNvCxnSpPr>
              <a:cxnSpLocks noChangeShapeType="1"/>
            </p:cNvCxnSpPr>
            <p:nvPr/>
          </p:nvCxnSpPr>
          <p:spPr bwMode="auto">
            <a:xfrm rot="5400000">
              <a:off x="1284059" y="3046683"/>
              <a:ext cx="2530587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554" name="Łącznik prosty 24"/>
            <p:cNvCxnSpPr>
              <a:cxnSpLocks noChangeShapeType="1"/>
            </p:cNvCxnSpPr>
            <p:nvPr/>
          </p:nvCxnSpPr>
          <p:spPr bwMode="auto">
            <a:xfrm rot="5400000">
              <a:off x="561701" y="3036888"/>
              <a:ext cx="2667000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555" name="Łącznik prosty 26"/>
            <p:cNvCxnSpPr>
              <a:cxnSpLocks noChangeShapeType="1"/>
            </p:cNvCxnSpPr>
            <p:nvPr/>
          </p:nvCxnSpPr>
          <p:spPr bwMode="auto">
            <a:xfrm rot="5400000" flipH="1" flipV="1">
              <a:off x="2034404" y="1783984"/>
              <a:ext cx="161192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556" name="Łącznik prosty 27"/>
            <p:cNvCxnSpPr>
              <a:cxnSpLocks noChangeShapeType="1"/>
            </p:cNvCxnSpPr>
            <p:nvPr/>
          </p:nvCxnSpPr>
          <p:spPr bwMode="auto">
            <a:xfrm rot="5400000" flipH="1" flipV="1">
              <a:off x="2014864" y="4284933"/>
              <a:ext cx="161192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557" name="Łącznik prosty 29"/>
            <p:cNvCxnSpPr>
              <a:cxnSpLocks noChangeShapeType="1"/>
            </p:cNvCxnSpPr>
            <p:nvPr/>
          </p:nvCxnSpPr>
          <p:spPr bwMode="auto">
            <a:xfrm>
              <a:off x="1882768" y="1709605"/>
              <a:ext cx="247327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558" name="Łącznik prosty 30"/>
            <p:cNvCxnSpPr>
              <a:cxnSpLocks noChangeShapeType="1"/>
            </p:cNvCxnSpPr>
            <p:nvPr/>
          </p:nvCxnSpPr>
          <p:spPr bwMode="auto">
            <a:xfrm>
              <a:off x="1890318" y="4359287"/>
              <a:ext cx="219797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559" name="Łącznik prosty 17"/>
            <p:cNvCxnSpPr>
              <a:cxnSpLocks noChangeShapeType="1"/>
            </p:cNvCxnSpPr>
            <p:nvPr/>
          </p:nvCxnSpPr>
          <p:spPr bwMode="auto">
            <a:xfrm flipV="1">
              <a:off x="1141674" y="3032003"/>
              <a:ext cx="750729" cy="1776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560" name="Grupa 82"/>
            <p:cNvGrpSpPr>
              <a:grpSpLocks/>
            </p:cNvGrpSpPr>
            <p:nvPr/>
          </p:nvGrpSpPr>
          <p:grpSpPr bwMode="auto">
            <a:xfrm>
              <a:off x="2606235" y="2084405"/>
              <a:ext cx="174715" cy="54838"/>
              <a:chOff x="4550064" y="3867510"/>
              <a:chExt cx="378493" cy="100641"/>
            </a:xfrm>
          </p:grpSpPr>
          <p:cxnSp>
            <p:nvCxnSpPr>
              <p:cNvPr id="19677" name="Łącznik prosty 83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78" name="Łącznik prosty 8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3313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79" name="Łącznik prosty 8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3800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80" name="Łącznik prosty 8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9009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81" name="Łącznik prosty 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93280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82" name="Łącznik prosty 8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83" name="Łącznik prosty 8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96300" y="3876216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84" name="Łącznik prosty 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44960" y="3881969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9561" name="Grupa 91"/>
            <p:cNvGrpSpPr>
              <a:grpSpLocks/>
            </p:cNvGrpSpPr>
            <p:nvPr/>
          </p:nvGrpSpPr>
          <p:grpSpPr bwMode="auto">
            <a:xfrm>
              <a:off x="2169851" y="3774144"/>
              <a:ext cx="174715" cy="54838"/>
              <a:chOff x="4550064" y="3867510"/>
              <a:chExt cx="378493" cy="100641"/>
            </a:xfrm>
          </p:grpSpPr>
          <p:cxnSp>
            <p:nvCxnSpPr>
              <p:cNvPr id="19669" name="Łącznik prosty 92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70" name="Łącznik prosty 9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3313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71" name="Łącznik prosty 9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3800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72" name="Łącznik prosty 9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9009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73" name="Łącznik prosty 9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93280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74" name="Łącznik prosty 9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75" name="Łącznik prosty 9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96300" y="3876216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76" name="Łącznik prosty 9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44960" y="3881969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9562" name="Grupa 100"/>
            <p:cNvGrpSpPr>
              <a:grpSpLocks/>
            </p:cNvGrpSpPr>
            <p:nvPr/>
          </p:nvGrpSpPr>
          <p:grpSpPr bwMode="auto">
            <a:xfrm>
              <a:off x="2192430" y="2084641"/>
              <a:ext cx="174715" cy="54838"/>
              <a:chOff x="4550064" y="3867510"/>
              <a:chExt cx="378493" cy="100641"/>
            </a:xfrm>
          </p:grpSpPr>
          <p:cxnSp>
            <p:nvCxnSpPr>
              <p:cNvPr id="19661" name="Łącznik prosty 101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62" name="Łącznik prosty 10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3313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63" name="Łącznik prosty 10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3800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64" name="Łącznik prosty 10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9009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65" name="Łącznik prosty 10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93280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66" name="Łącznik prosty 10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67" name="Łącznik prosty 10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96300" y="3876216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68" name="Łącznik prosty 10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44960" y="3881969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9563" name="Grupa 109"/>
            <p:cNvGrpSpPr>
              <a:grpSpLocks/>
            </p:cNvGrpSpPr>
            <p:nvPr/>
          </p:nvGrpSpPr>
          <p:grpSpPr bwMode="auto">
            <a:xfrm rot="10800000">
              <a:off x="2600687" y="2226611"/>
              <a:ext cx="174715" cy="54838"/>
              <a:chOff x="4550064" y="3867510"/>
              <a:chExt cx="378493" cy="100641"/>
            </a:xfrm>
          </p:grpSpPr>
          <p:cxnSp>
            <p:nvCxnSpPr>
              <p:cNvPr id="19653" name="Łącznik prosty 110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4" name="Łącznik prosty 11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3313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5" name="Łącznik prosty 1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3800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6" name="Łącznik prosty 11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9009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7" name="Łącznik prosty 11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93280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8" name="Łącznik prosty 1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9" name="Łącznik prosty 11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96300" y="3876216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60" name="Łącznik prosty 11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44960" y="3881969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9564" name="Grupa 118"/>
            <p:cNvGrpSpPr>
              <a:grpSpLocks/>
            </p:cNvGrpSpPr>
            <p:nvPr/>
          </p:nvGrpSpPr>
          <p:grpSpPr bwMode="auto">
            <a:xfrm rot="10800000">
              <a:off x="2188967" y="2224995"/>
              <a:ext cx="174715" cy="54838"/>
              <a:chOff x="4550064" y="3867510"/>
              <a:chExt cx="378493" cy="100641"/>
            </a:xfrm>
          </p:grpSpPr>
          <p:cxnSp>
            <p:nvCxnSpPr>
              <p:cNvPr id="19645" name="Łącznik prosty 119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Łącznik prosty 1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3313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Łącznik prosty 1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3800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Łącznik prosty 1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9009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Łącznik prosty 12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93280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Łącznik prosty 1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1" name="Łącznik prosty 12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96300" y="3876216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2" name="Łącznik prosty 1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44960" y="3881969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9565" name="Grupa 127"/>
            <p:cNvGrpSpPr>
              <a:grpSpLocks/>
            </p:cNvGrpSpPr>
            <p:nvPr/>
          </p:nvGrpSpPr>
          <p:grpSpPr bwMode="auto">
            <a:xfrm rot="10800000">
              <a:off x="2162424" y="3912513"/>
              <a:ext cx="174715" cy="54838"/>
              <a:chOff x="4550064" y="3867510"/>
              <a:chExt cx="378493" cy="100641"/>
            </a:xfrm>
          </p:grpSpPr>
          <p:cxnSp>
            <p:nvCxnSpPr>
              <p:cNvPr id="19637" name="Łącznik prosty 128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8" name="Łącznik prosty 12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3313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9" name="Łącznik prosty 13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3800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0" name="Łącznik prosty 1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9009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1" name="Łącznik prosty 13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93280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2" name="Łącznik prosty 1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Łącznik prosty 13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96300" y="3876216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Łącznik prosty 1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44960" y="3881969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9566" name="Grupa 136"/>
            <p:cNvGrpSpPr>
              <a:grpSpLocks/>
            </p:cNvGrpSpPr>
            <p:nvPr/>
          </p:nvGrpSpPr>
          <p:grpSpPr bwMode="auto">
            <a:xfrm rot="10800000">
              <a:off x="2600687" y="3914269"/>
              <a:ext cx="174715" cy="54838"/>
              <a:chOff x="4550064" y="3867510"/>
              <a:chExt cx="378493" cy="100641"/>
            </a:xfrm>
          </p:grpSpPr>
          <p:cxnSp>
            <p:nvCxnSpPr>
              <p:cNvPr id="19629" name="Łącznik prosty 137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Łącznik prosty 13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3313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Łącznik prosty 13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3800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2" name="Łącznik prosty 14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9009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3" name="Łącznik prosty 14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93280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4" name="Łącznik prosty 14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5" name="Łącznik prosty 14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96300" y="3876216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6" name="Łącznik prosty 14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44960" y="3881969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9567" name="Grupa 145"/>
            <p:cNvGrpSpPr>
              <a:grpSpLocks/>
            </p:cNvGrpSpPr>
            <p:nvPr/>
          </p:nvGrpSpPr>
          <p:grpSpPr bwMode="auto">
            <a:xfrm>
              <a:off x="2608114" y="3781236"/>
              <a:ext cx="174715" cy="54838"/>
              <a:chOff x="4550064" y="3867510"/>
              <a:chExt cx="378493" cy="100641"/>
            </a:xfrm>
          </p:grpSpPr>
          <p:cxnSp>
            <p:nvCxnSpPr>
              <p:cNvPr id="19621" name="Łącznik prosty 146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2" name="Łącznik prosty 1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3313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3" name="Łącznik prosty 14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3800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Łącznik prosty 14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90095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Łącznik prosty 15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93280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Łącznik prosty 1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Łącznik prosty 1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96300" y="3876216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Łącznik prosty 1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44960" y="3881969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9568" name="Grupa 154"/>
            <p:cNvGrpSpPr>
              <a:grpSpLocks/>
            </p:cNvGrpSpPr>
            <p:nvPr/>
          </p:nvGrpSpPr>
          <p:grpSpPr bwMode="auto">
            <a:xfrm>
              <a:off x="2648236" y="2864377"/>
              <a:ext cx="425767" cy="112899"/>
              <a:chOff x="4548998" y="3867510"/>
              <a:chExt cx="379559" cy="100641"/>
            </a:xfrm>
          </p:grpSpPr>
          <p:cxnSp>
            <p:nvCxnSpPr>
              <p:cNvPr id="19610" name="Łącznik prosty 155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11" name="Łącznik prosty 15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86378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12" name="Łącznik prosty 15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8998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13" name="Łącznik prosty 1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26636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14" name="Łącznik prosty 1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64016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15" name="Łącznik prosty 1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07149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16" name="Łącznik prosty 16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38779" y="388188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17" name="Łącznik prosty 16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81911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18" name="Łącznik prosty 16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19292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19" name="Łącznik prosty 1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0" name="Łącznik prosty 16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0371" y="3884763"/>
                <a:ext cx="57512" cy="40258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9569" name="Grupa 166"/>
            <p:cNvGrpSpPr>
              <a:grpSpLocks/>
            </p:cNvGrpSpPr>
            <p:nvPr/>
          </p:nvGrpSpPr>
          <p:grpSpPr bwMode="auto">
            <a:xfrm rot="10800000">
              <a:off x="2638913" y="3091895"/>
              <a:ext cx="425767" cy="112899"/>
              <a:chOff x="4548998" y="3867510"/>
              <a:chExt cx="379559" cy="100641"/>
            </a:xfrm>
          </p:grpSpPr>
          <p:cxnSp>
            <p:nvCxnSpPr>
              <p:cNvPr id="19599" name="Łącznik prosty 167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00" name="Łącznik prosty 16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86378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01" name="Łącznik prosty 1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8998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02" name="Łącznik prosty 17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26636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03" name="Łącznik prosty 17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64016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04" name="Łącznik prosty 17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07149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05" name="Łącznik prosty 17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38779" y="388188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06" name="Łącznik prosty 1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81911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07" name="Łącznik prosty 1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19292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08" name="Łącznik prosty 1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09" name="Łącznik prosty 17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0371" y="3884763"/>
                <a:ext cx="57512" cy="40258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9570" name="Grupa 178"/>
            <p:cNvGrpSpPr>
              <a:grpSpLocks/>
            </p:cNvGrpSpPr>
            <p:nvPr/>
          </p:nvGrpSpPr>
          <p:grpSpPr bwMode="auto">
            <a:xfrm rot="10800000">
              <a:off x="1417373" y="3089891"/>
              <a:ext cx="425767" cy="112899"/>
              <a:chOff x="4548998" y="3867510"/>
              <a:chExt cx="379559" cy="100641"/>
            </a:xfrm>
          </p:grpSpPr>
          <p:cxnSp>
            <p:nvCxnSpPr>
              <p:cNvPr id="19588" name="Łącznik prosty 179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89" name="Łącznik prosty 18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86378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90" name="Łącznik prosty 18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8998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91" name="Łącznik prosty 18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26636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92" name="Łącznik prosty 18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64016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93" name="Łącznik prosty 18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07149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94" name="Łącznik prosty 18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38779" y="388188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95" name="Łącznik prosty 18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81911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96" name="Łącznik prosty 1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19292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97" name="Łącznik prosty 18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98" name="Łącznik prosty 18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0371" y="3884763"/>
                <a:ext cx="57512" cy="40258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9571" name="Grupa 190"/>
            <p:cNvGrpSpPr>
              <a:grpSpLocks/>
            </p:cNvGrpSpPr>
            <p:nvPr/>
          </p:nvGrpSpPr>
          <p:grpSpPr bwMode="auto">
            <a:xfrm>
              <a:off x="1426697" y="2860951"/>
              <a:ext cx="425767" cy="112899"/>
              <a:chOff x="4548998" y="3867510"/>
              <a:chExt cx="379559" cy="100641"/>
            </a:xfrm>
          </p:grpSpPr>
          <p:cxnSp>
            <p:nvCxnSpPr>
              <p:cNvPr id="19577" name="Łącznik prosty 191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78" name="Łącznik prosty 19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86378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79" name="Łącznik prosty 19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8998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80" name="Łącznik prosty 19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26636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81" name="Łącznik prosty 19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64016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82" name="Łącznik prosty 19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07149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83" name="Łącznik prosty 19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38779" y="388188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84" name="Łącznik prosty 19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81911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85" name="Łącznik prosty 19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19292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86" name="Łącznik prosty 20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87" name="Łącznik prosty 20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0371" y="3884763"/>
                <a:ext cx="57512" cy="40258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3" name="Łuk 202"/>
            <p:cNvSpPr/>
            <p:nvPr/>
          </p:nvSpPr>
          <p:spPr bwMode="auto">
            <a:xfrm>
              <a:off x="1085850" y="2790826"/>
              <a:ext cx="104775" cy="473075"/>
            </a:xfrm>
            <a:prstGeom prst="arc">
              <a:avLst>
                <a:gd name="adj1" fmla="val 12308250"/>
                <a:gd name="adj2" fmla="val 724576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" name="Łuk 203"/>
            <p:cNvSpPr/>
            <p:nvPr/>
          </p:nvSpPr>
          <p:spPr bwMode="auto">
            <a:xfrm>
              <a:off x="3344863" y="2787651"/>
              <a:ext cx="106362" cy="473075"/>
            </a:xfrm>
            <a:prstGeom prst="arc">
              <a:avLst>
                <a:gd name="adj1" fmla="val 12308250"/>
                <a:gd name="adj2" fmla="val 724576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574" name="Łącznik prosty 206"/>
            <p:cNvCxnSpPr>
              <a:cxnSpLocks noChangeShapeType="1"/>
            </p:cNvCxnSpPr>
            <p:nvPr/>
          </p:nvCxnSpPr>
          <p:spPr bwMode="auto">
            <a:xfrm>
              <a:off x="992478" y="3027563"/>
              <a:ext cx="2536326" cy="1243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Dot"/>
              <a:round/>
              <a:headEnd/>
              <a:tailEnd/>
            </a:ln>
          </p:spPr>
        </p:cxnSp>
        <p:sp>
          <p:nvSpPr>
            <p:cNvPr id="19575" name="pole tekstowe 209"/>
            <p:cNvSpPr txBox="1">
              <a:spLocks noChangeArrowheads="1"/>
            </p:cNvSpPr>
            <p:nvPr/>
          </p:nvSpPr>
          <p:spPr bwMode="auto">
            <a:xfrm>
              <a:off x="3280145" y="2465762"/>
              <a:ext cx="534618" cy="41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 b="0" i="1">
                  <a:cs typeface="Times New Roman" pitchFamily="18" charset="0"/>
                </a:rPr>
                <a:t>ω</a:t>
              </a:r>
              <a:r>
                <a:rPr lang="pl-PL" sz="1800" b="0" baseline="-25000">
                  <a:cs typeface="Times New Roman" pitchFamily="18" charset="0"/>
                </a:rPr>
                <a:t>1</a:t>
              </a:r>
              <a:endParaRPr lang="pl-PL" sz="1800" b="0" i="1"/>
            </a:p>
          </p:txBody>
        </p:sp>
        <p:sp>
          <p:nvSpPr>
            <p:cNvPr id="19576" name="pole tekstowe 210"/>
            <p:cNvSpPr txBox="1">
              <a:spLocks noChangeArrowheads="1"/>
            </p:cNvSpPr>
            <p:nvPr/>
          </p:nvSpPr>
          <p:spPr bwMode="auto">
            <a:xfrm>
              <a:off x="784225" y="2463204"/>
              <a:ext cx="534618" cy="41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 b="0" i="1">
                  <a:cs typeface="Times New Roman" pitchFamily="18" charset="0"/>
                </a:rPr>
                <a:t>ω</a:t>
              </a:r>
              <a:r>
                <a:rPr lang="pl-PL" sz="1800" b="0" baseline="-25000">
                  <a:cs typeface="Times New Roman" pitchFamily="18" charset="0"/>
                </a:rPr>
                <a:t>2</a:t>
              </a:r>
              <a:endParaRPr lang="pl-PL" sz="1800" b="0" i="1"/>
            </a:p>
          </p:txBody>
        </p:sp>
      </p:grpSp>
      <p:grpSp>
        <p:nvGrpSpPr>
          <p:cNvPr id="19460" name="Grupa 680"/>
          <p:cNvGrpSpPr>
            <a:grpSpLocks/>
          </p:cNvGrpSpPr>
          <p:nvPr/>
        </p:nvGrpSpPr>
        <p:grpSpPr bwMode="auto">
          <a:xfrm>
            <a:off x="4965700" y="1524000"/>
            <a:ext cx="3308350" cy="2890838"/>
            <a:chOff x="4965937" y="1692235"/>
            <a:chExt cx="3308012" cy="2891641"/>
          </a:xfrm>
        </p:grpSpPr>
        <p:cxnSp>
          <p:nvCxnSpPr>
            <p:cNvPr id="19463" name="Łącznik prosty 543"/>
            <p:cNvCxnSpPr>
              <a:cxnSpLocks noChangeShapeType="1"/>
            </p:cNvCxnSpPr>
            <p:nvPr/>
          </p:nvCxnSpPr>
          <p:spPr bwMode="auto">
            <a:xfrm>
              <a:off x="5190841" y="3133754"/>
              <a:ext cx="2739118" cy="1342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lgDashDot"/>
              <a:round/>
              <a:headEnd/>
              <a:tailEnd/>
            </a:ln>
          </p:spPr>
        </p:cxnSp>
        <p:grpSp>
          <p:nvGrpSpPr>
            <p:cNvPr id="19464" name="Grupa 178"/>
            <p:cNvGrpSpPr>
              <a:grpSpLocks/>
            </p:cNvGrpSpPr>
            <p:nvPr/>
          </p:nvGrpSpPr>
          <p:grpSpPr bwMode="auto">
            <a:xfrm rot="10800000">
              <a:off x="5716846" y="3206778"/>
              <a:ext cx="459809" cy="121920"/>
              <a:chOff x="4548998" y="3867510"/>
              <a:chExt cx="379559" cy="100641"/>
            </a:xfrm>
          </p:grpSpPr>
          <p:cxnSp>
            <p:nvCxnSpPr>
              <p:cNvPr id="19533" name="Łącznik prosty 557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34" name="Łącznik prosty 5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86378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35" name="Łącznik prosty 5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8998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36" name="Łącznik prosty 5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26636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37" name="Łącznik prosty 56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64016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38" name="Łącznik prosty 56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07149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39" name="Łącznik prosty 56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38779" y="388188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0" name="Łącznik prosty 5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81911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1" name="Łącznik prosty 56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19292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2" name="Łącznik prosty 56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3" name="Łącznik prosty 56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0371" y="3884763"/>
                <a:ext cx="57512" cy="40258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9465" name="Grupa 190"/>
            <p:cNvGrpSpPr>
              <a:grpSpLocks/>
            </p:cNvGrpSpPr>
            <p:nvPr/>
          </p:nvGrpSpPr>
          <p:grpSpPr bwMode="auto">
            <a:xfrm>
              <a:off x="5720200" y="2942274"/>
              <a:ext cx="459809" cy="121920"/>
              <a:chOff x="4548998" y="3867510"/>
              <a:chExt cx="379559" cy="100641"/>
            </a:xfrm>
          </p:grpSpPr>
          <p:cxnSp>
            <p:nvCxnSpPr>
              <p:cNvPr id="19522" name="Łącznik prosty 546"/>
              <p:cNvCxnSpPr>
                <a:cxnSpLocks noChangeShapeType="1"/>
              </p:cNvCxnSpPr>
              <p:nvPr/>
            </p:nvCxnSpPr>
            <p:spPr bwMode="auto">
              <a:xfrm>
                <a:off x="4550064" y="3963961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23" name="Łącznik prosty 5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86378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24" name="Łącznik prosty 54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8998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25" name="Łącznik prosty 54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26636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26" name="Łącznik prosty 55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64016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27" name="Łącznik prosty 5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07149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28" name="Łącznik prosty 55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38779" y="388188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29" name="Łącznik prosty 5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81911" y="3884763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30" name="Łącznik prosty 5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19292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31" name="Łącznik prosty 55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32" name="Łącznik prosty 55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0371" y="3884763"/>
                <a:ext cx="57512" cy="40258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466" name="Łącznik prosty 17"/>
            <p:cNvCxnSpPr>
              <a:cxnSpLocks noChangeShapeType="1"/>
            </p:cNvCxnSpPr>
            <p:nvPr/>
          </p:nvCxnSpPr>
          <p:spPr bwMode="auto">
            <a:xfrm flipV="1">
              <a:off x="6872195" y="3140468"/>
              <a:ext cx="842931" cy="335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67" name="Łącznik prosty 22"/>
            <p:cNvCxnSpPr>
              <a:cxnSpLocks noChangeShapeType="1"/>
            </p:cNvCxnSpPr>
            <p:nvPr/>
          </p:nvCxnSpPr>
          <p:spPr bwMode="auto">
            <a:xfrm>
              <a:off x="6791423" y="2701501"/>
              <a:ext cx="167313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468" name="Łącznik prosty 23"/>
            <p:cNvCxnSpPr>
              <a:cxnSpLocks noChangeShapeType="1"/>
            </p:cNvCxnSpPr>
            <p:nvPr/>
          </p:nvCxnSpPr>
          <p:spPr bwMode="auto">
            <a:xfrm>
              <a:off x="6791423" y="1782237"/>
              <a:ext cx="167313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469" name="Łącznik prosty 24"/>
            <p:cNvCxnSpPr>
              <a:cxnSpLocks noChangeShapeType="1"/>
            </p:cNvCxnSpPr>
            <p:nvPr/>
          </p:nvCxnSpPr>
          <p:spPr bwMode="auto">
            <a:xfrm>
              <a:off x="6787577" y="4536182"/>
              <a:ext cx="16539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470" name="Łącznik prosty 25"/>
            <p:cNvCxnSpPr>
              <a:cxnSpLocks noChangeShapeType="1"/>
            </p:cNvCxnSpPr>
            <p:nvPr/>
          </p:nvCxnSpPr>
          <p:spPr bwMode="auto">
            <a:xfrm>
              <a:off x="6791423" y="3568840"/>
              <a:ext cx="167313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471" name="Łącznik prosty 29"/>
            <p:cNvCxnSpPr>
              <a:cxnSpLocks noChangeShapeType="1"/>
            </p:cNvCxnSpPr>
            <p:nvPr/>
          </p:nvCxnSpPr>
          <p:spPr bwMode="auto">
            <a:xfrm flipV="1">
              <a:off x="6385639" y="2219246"/>
              <a:ext cx="556383" cy="146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72" name="Łącznik prosty 31"/>
            <p:cNvCxnSpPr>
              <a:cxnSpLocks noChangeShapeType="1"/>
            </p:cNvCxnSpPr>
            <p:nvPr/>
          </p:nvCxnSpPr>
          <p:spPr bwMode="auto">
            <a:xfrm flipV="1">
              <a:off x="6365708" y="4052039"/>
              <a:ext cx="569600" cy="146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473" name="Grupa 37"/>
            <p:cNvGrpSpPr>
              <a:grpSpLocks/>
            </p:cNvGrpSpPr>
            <p:nvPr/>
          </p:nvGrpSpPr>
          <p:grpSpPr bwMode="auto">
            <a:xfrm>
              <a:off x="6304502" y="3737098"/>
              <a:ext cx="166160" cy="657716"/>
              <a:chOff x="3869055" y="5495925"/>
              <a:chExt cx="137160" cy="542925"/>
            </a:xfrm>
          </p:grpSpPr>
          <p:cxnSp>
            <p:nvCxnSpPr>
              <p:cNvPr id="19519" name="Łącznik prosty 34"/>
              <p:cNvCxnSpPr>
                <a:cxnSpLocks noChangeShapeType="1"/>
              </p:cNvCxnSpPr>
              <p:nvPr/>
            </p:nvCxnSpPr>
            <p:spPr bwMode="auto">
              <a:xfrm rot="5400000">
                <a:off x="3671888" y="5767387"/>
                <a:ext cx="523875" cy="0"/>
              </a:xfrm>
              <a:prstGeom prst="line">
                <a:avLst/>
              </a:prstGeom>
              <a:noFill/>
              <a:ln w="38100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9520" name="Łącznik prosty 35"/>
              <p:cNvCxnSpPr>
                <a:cxnSpLocks noChangeShapeType="1"/>
              </p:cNvCxnSpPr>
              <p:nvPr/>
            </p:nvCxnSpPr>
            <p:spPr bwMode="auto">
              <a:xfrm>
                <a:off x="3869055" y="6038850"/>
                <a:ext cx="137160" cy="0"/>
              </a:xfrm>
              <a:prstGeom prst="line">
                <a:avLst/>
              </a:prstGeom>
              <a:noFill/>
              <a:ln w="38100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9521" name="Łącznik prosty 36"/>
              <p:cNvCxnSpPr>
                <a:cxnSpLocks noChangeShapeType="1"/>
              </p:cNvCxnSpPr>
              <p:nvPr/>
            </p:nvCxnSpPr>
            <p:spPr bwMode="auto">
              <a:xfrm>
                <a:off x="3869055" y="5495925"/>
                <a:ext cx="137160" cy="0"/>
              </a:xfrm>
              <a:prstGeom prst="line">
                <a:avLst/>
              </a:prstGeom>
              <a:noFill/>
              <a:ln w="38100" algn="ctr">
                <a:solidFill>
                  <a:srgbClr val="FC7A04"/>
                </a:solidFill>
                <a:round/>
                <a:headEnd/>
                <a:tailEnd/>
              </a:ln>
            </p:spPr>
          </p:cxnSp>
        </p:grpSp>
        <p:grpSp>
          <p:nvGrpSpPr>
            <p:cNvPr id="19474" name="Grupa 38"/>
            <p:cNvGrpSpPr>
              <a:grpSpLocks/>
            </p:cNvGrpSpPr>
            <p:nvPr/>
          </p:nvGrpSpPr>
          <p:grpSpPr bwMode="auto">
            <a:xfrm>
              <a:off x="6325100" y="1893779"/>
              <a:ext cx="166160" cy="657716"/>
              <a:chOff x="3869055" y="5495925"/>
              <a:chExt cx="137160" cy="542925"/>
            </a:xfrm>
          </p:grpSpPr>
          <p:cxnSp>
            <p:nvCxnSpPr>
              <p:cNvPr id="19516" name="Łącznik prosty 39"/>
              <p:cNvCxnSpPr>
                <a:cxnSpLocks noChangeShapeType="1"/>
              </p:cNvCxnSpPr>
              <p:nvPr/>
            </p:nvCxnSpPr>
            <p:spPr bwMode="auto">
              <a:xfrm rot="5400000">
                <a:off x="3671888" y="5767387"/>
                <a:ext cx="523875" cy="0"/>
              </a:xfrm>
              <a:prstGeom prst="line">
                <a:avLst/>
              </a:prstGeom>
              <a:noFill/>
              <a:ln w="38100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9517" name="Łącznik prosty 40"/>
              <p:cNvCxnSpPr>
                <a:cxnSpLocks noChangeShapeType="1"/>
              </p:cNvCxnSpPr>
              <p:nvPr/>
            </p:nvCxnSpPr>
            <p:spPr bwMode="auto">
              <a:xfrm>
                <a:off x="3869055" y="6038850"/>
                <a:ext cx="137160" cy="0"/>
              </a:xfrm>
              <a:prstGeom prst="line">
                <a:avLst/>
              </a:prstGeom>
              <a:noFill/>
              <a:ln w="38100" algn="ctr">
                <a:solidFill>
                  <a:srgbClr val="FC7A04"/>
                </a:solidFill>
                <a:round/>
                <a:headEnd/>
                <a:tailEnd/>
              </a:ln>
            </p:spPr>
          </p:cxnSp>
          <p:cxnSp>
            <p:nvCxnSpPr>
              <p:cNvPr id="19518" name="Łącznik prosty 41"/>
              <p:cNvCxnSpPr>
                <a:cxnSpLocks noChangeShapeType="1"/>
              </p:cNvCxnSpPr>
              <p:nvPr/>
            </p:nvCxnSpPr>
            <p:spPr bwMode="auto">
              <a:xfrm>
                <a:off x="3869055" y="5495925"/>
                <a:ext cx="137160" cy="0"/>
              </a:xfrm>
              <a:prstGeom prst="line">
                <a:avLst/>
              </a:prstGeom>
              <a:noFill/>
              <a:ln w="38100" algn="ctr">
                <a:solidFill>
                  <a:srgbClr val="FC7A04"/>
                </a:solidFill>
                <a:round/>
                <a:headEnd/>
                <a:tailEnd/>
              </a:ln>
            </p:spPr>
          </p:cxnSp>
        </p:grpSp>
        <p:cxnSp>
          <p:nvCxnSpPr>
            <p:cNvPr id="19475" name="Łącznik prosty 19"/>
            <p:cNvCxnSpPr>
              <a:cxnSpLocks noChangeShapeType="1"/>
            </p:cNvCxnSpPr>
            <p:nvPr/>
          </p:nvCxnSpPr>
          <p:spPr bwMode="auto">
            <a:xfrm rot="5400000">
              <a:off x="5505800" y="3154403"/>
              <a:ext cx="2732790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476" name="Łącznik prosty 524"/>
            <p:cNvCxnSpPr>
              <a:cxnSpLocks noChangeShapeType="1"/>
            </p:cNvCxnSpPr>
            <p:nvPr/>
          </p:nvCxnSpPr>
          <p:spPr bwMode="auto">
            <a:xfrm rot="5400000" flipH="1" flipV="1">
              <a:off x="6316077" y="1790809"/>
              <a:ext cx="174072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477" name="Łącznik prosty 525"/>
            <p:cNvCxnSpPr>
              <a:cxnSpLocks noChangeShapeType="1"/>
            </p:cNvCxnSpPr>
            <p:nvPr/>
          </p:nvCxnSpPr>
          <p:spPr bwMode="auto">
            <a:xfrm rot="5400000" flipH="1" flipV="1">
              <a:off x="6294975" y="4491593"/>
              <a:ext cx="174072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478" name="Łącznik prosty 526"/>
            <p:cNvCxnSpPr>
              <a:cxnSpLocks noChangeShapeType="1"/>
            </p:cNvCxnSpPr>
            <p:nvPr/>
          </p:nvCxnSpPr>
          <p:spPr bwMode="auto">
            <a:xfrm>
              <a:off x="6152314" y="1710486"/>
              <a:ext cx="267102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479" name="Łącznik prosty 527"/>
            <p:cNvCxnSpPr>
              <a:cxnSpLocks noChangeShapeType="1"/>
            </p:cNvCxnSpPr>
            <p:nvPr/>
          </p:nvCxnSpPr>
          <p:spPr bwMode="auto">
            <a:xfrm>
              <a:off x="6160467" y="4571888"/>
              <a:ext cx="237371" cy="0"/>
            </a:xfrm>
            <a:prstGeom prst="line">
              <a:avLst/>
            </a:prstGeom>
            <a:noFill/>
            <a:ln w="38100" algn="ctr">
              <a:solidFill>
                <a:srgbClr val="FC7A04"/>
              </a:solidFill>
              <a:round/>
              <a:headEnd/>
              <a:tailEnd/>
            </a:ln>
          </p:spPr>
        </p:cxnSp>
        <p:cxnSp>
          <p:nvCxnSpPr>
            <p:cNvPr id="19480" name="Łącznik prosty 17"/>
            <p:cNvCxnSpPr>
              <a:cxnSpLocks noChangeShapeType="1"/>
            </p:cNvCxnSpPr>
            <p:nvPr/>
          </p:nvCxnSpPr>
          <p:spPr bwMode="auto">
            <a:xfrm flipV="1">
              <a:off x="5351965" y="3140468"/>
              <a:ext cx="1314803" cy="1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481" name="Grupa 154"/>
            <p:cNvGrpSpPr>
              <a:grpSpLocks/>
            </p:cNvGrpSpPr>
            <p:nvPr/>
          </p:nvGrpSpPr>
          <p:grpSpPr bwMode="auto">
            <a:xfrm>
              <a:off x="6978985" y="2968450"/>
              <a:ext cx="459809" cy="116210"/>
              <a:chOff x="4548998" y="3867510"/>
              <a:chExt cx="379559" cy="95928"/>
            </a:xfrm>
          </p:grpSpPr>
          <p:cxnSp>
            <p:nvCxnSpPr>
              <p:cNvPr id="19505" name="Łącznik prosty 579"/>
              <p:cNvCxnSpPr>
                <a:cxnSpLocks noChangeShapeType="1"/>
              </p:cNvCxnSpPr>
              <p:nvPr/>
            </p:nvCxnSpPr>
            <p:spPr bwMode="auto">
              <a:xfrm>
                <a:off x="4550064" y="3954535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06" name="Łącznik prosty 58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86378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07" name="Łącznik prosty 58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8998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08" name="Łącznik prosty 58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26636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09" name="Łącznik prosty 58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64016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10" name="Łącznik prosty 58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07149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11" name="Łącznik prosty 58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43492" y="3877174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12" name="Łącznik prosty 58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81911" y="3880050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13" name="Łącznik prosty 5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19292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14" name="Łącznik prosty 58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15" name="Łącznik prosty 58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0371" y="3884763"/>
                <a:ext cx="57512" cy="40258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9482" name="Grupa 166"/>
            <p:cNvGrpSpPr>
              <a:grpSpLocks/>
            </p:cNvGrpSpPr>
            <p:nvPr/>
          </p:nvGrpSpPr>
          <p:grpSpPr bwMode="auto">
            <a:xfrm rot="10800000">
              <a:off x="6968916" y="3196837"/>
              <a:ext cx="459809" cy="118436"/>
              <a:chOff x="4548998" y="3867510"/>
              <a:chExt cx="379559" cy="97765"/>
            </a:xfrm>
          </p:grpSpPr>
          <p:cxnSp>
            <p:nvCxnSpPr>
              <p:cNvPr id="19494" name="Łącznik prosty 568"/>
              <p:cNvCxnSpPr>
                <a:cxnSpLocks noChangeShapeType="1"/>
              </p:cNvCxnSpPr>
              <p:nvPr/>
            </p:nvCxnSpPr>
            <p:spPr bwMode="auto">
              <a:xfrm>
                <a:off x="4550064" y="3954535"/>
                <a:ext cx="36576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495" name="Łącznik prosty 5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86378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496" name="Łącznik prosty 57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8998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497" name="Łącznik prosty 57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26636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498" name="Łącznik prosty 57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64016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499" name="Łącznik prosty 57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07149" y="3879012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00" name="Łącznik prosty 5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38779" y="388188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01" name="Łącznik prosty 5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777198" y="3880050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02" name="Łącznik prosty 5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19292" y="3876137"/>
                <a:ext cx="92015" cy="74762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03" name="Łącznik prosty 57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59547" y="3893392"/>
                <a:ext cx="74764" cy="63257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04" name="Łącznik prosty 57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0371" y="3884763"/>
                <a:ext cx="57512" cy="40258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42" name="Łuk 541"/>
            <p:cNvSpPr/>
            <p:nvPr/>
          </p:nvSpPr>
          <p:spPr bwMode="auto">
            <a:xfrm>
              <a:off x="5291342" y="2878427"/>
              <a:ext cx="114288" cy="509729"/>
            </a:xfrm>
            <a:prstGeom prst="arc">
              <a:avLst>
                <a:gd name="adj1" fmla="val 12308250"/>
                <a:gd name="adj2" fmla="val 724576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3" name="Łuk 542"/>
            <p:cNvSpPr/>
            <p:nvPr/>
          </p:nvSpPr>
          <p:spPr bwMode="auto">
            <a:xfrm>
              <a:off x="7732667" y="2875252"/>
              <a:ext cx="112700" cy="509729"/>
            </a:xfrm>
            <a:prstGeom prst="arc">
              <a:avLst>
                <a:gd name="adj1" fmla="val 12308250"/>
                <a:gd name="adj2" fmla="val 724576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85" name="pole tekstowe 544"/>
            <p:cNvSpPr txBox="1">
              <a:spLocks noChangeArrowheads="1"/>
            </p:cNvSpPr>
            <p:nvPr/>
          </p:nvSpPr>
          <p:spPr bwMode="auto">
            <a:xfrm>
              <a:off x="7696586" y="2546117"/>
              <a:ext cx="577363" cy="447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 b="0" i="1">
                  <a:cs typeface="Times New Roman" pitchFamily="18" charset="0"/>
                </a:rPr>
                <a:t>ω</a:t>
              </a:r>
              <a:r>
                <a:rPr lang="pl-PL" sz="1800" b="0" baseline="-25000">
                  <a:cs typeface="Times New Roman" pitchFamily="18" charset="0"/>
                </a:rPr>
                <a:t>1</a:t>
              </a:r>
              <a:endParaRPr lang="pl-PL" sz="1800" b="0" i="1"/>
            </a:p>
          </p:txBody>
        </p:sp>
        <p:sp>
          <p:nvSpPr>
            <p:cNvPr id="19486" name="pole tekstowe 545"/>
            <p:cNvSpPr txBox="1">
              <a:spLocks noChangeArrowheads="1"/>
            </p:cNvSpPr>
            <p:nvPr/>
          </p:nvSpPr>
          <p:spPr bwMode="auto">
            <a:xfrm>
              <a:off x="4965937" y="2540984"/>
              <a:ext cx="577363" cy="447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800" b="0" i="1">
                  <a:cs typeface="Times New Roman" pitchFamily="18" charset="0"/>
                </a:rPr>
                <a:t>ω</a:t>
              </a:r>
              <a:r>
                <a:rPr lang="pl-PL" sz="1800" b="0" baseline="-25000">
                  <a:cs typeface="Times New Roman" pitchFamily="18" charset="0"/>
                </a:rPr>
                <a:t>2</a:t>
              </a:r>
              <a:endParaRPr lang="pl-PL" sz="1800" b="0" i="1"/>
            </a:p>
          </p:txBody>
        </p:sp>
        <p:cxnSp>
          <p:nvCxnSpPr>
            <p:cNvPr id="19487" name="Łącznik prosty 667"/>
            <p:cNvCxnSpPr>
              <a:cxnSpLocks noChangeShapeType="1"/>
            </p:cNvCxnSpPr>
            <p:nvPr/>
          </p:nvCxnSpPr>
          <p:spPr bwMode="auto">
            <a:xfrm>
              <a:off x="6545925" y="2165537"/>
              <a:ext cx="214833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88" name="Łącznik prosty 668"/>
            <p:cNvCxnSpPr>
              <a:cxnSpLocks noChangeShapeType="1"/>
            </p:cNvCxnSpPr>
            <p:nvPr/>
          </p:nvCxnSpPr>
          <p:spPr bwMode="auto">
            <a:xfrm>
              <a:off x="6542568" y="2274621"/>
              <a:ext cx="214833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89" name="Łącznik prosty 669"/>
            <p:cNvCxnSpPr>
              <a:cxnSpLocks noChangeShapeType="1"/>
            </p:cNvCxnSpPr>
            <p:nvPr/>
          </p:nvCxnSpPr>
          <p:spPr bwMode="auto">
            <a:xfrm>
              <a:off x="6549283" y="3994974"/>
              <a:ext cx="214833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0" name="Łącznik prosty 671"/>
            <p:cNvCxnSpPr>
              <a:cxnSpLocks noChangeShapeType="1"/>
            </p:cNvCxnSpPr>
            <p:nvPr/>
          </p:nvCxnSpPr>
          <p:spPr bwMode="auto">
            <a:xfrm>
              <a:off x="6547615" y="4110770"/>
              <a:ext cx="214833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1" name="Łącznik prosty 673"/>
            <p:cNvCxnSpPr>
              <a:cxnSpLocks noChangeShapeType="1"/>
            </p:cNvCxnSpPr>
            <p:nvPr/>
          </p:nvCxnSpPr>
          <p:spPr bwMode="auto">
            <a:xfrm rot="5400000">
              <a:off x="5790652" y="3135642"/>
              <a:ext cx="1725378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2" name="Łącznik prosty 662"/>
            <p:cNvCxnSpPr>
              <a:cxnSpLocks noChangeShapeType="1"/>
            </p:cNvCxnSpPr>
            <p:nvPr/>
          </p:nvCxnSpPr>
          <p:spPr bwMode="auto">
            <a:xfrm rot="5400000">
              <a:off x="5475117" y="2380371"/>
              <a:ext cx="1379630" cy="335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93" name="Łącznik prosty 523"/>
            <p:cNvCxnSpPr>
              <a:cxnSpLocks noChangeShapeType="1"/>
            </p:cNvCxnSpPr>
            <p:nvPr/>
          </p:nvCxnSpPr>
          <p:spPr bwMode="auto">
            <a:xfrm rot="16200000" flipH="1">
              <a:off x="5475627" y="3893761"/>
              <a:ext cx="1377742" cy="24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461" name="pole tekstowe 232"/>
          <p:cNvSpPr txBox="1">
            <a:spLocks noChangeArrowheads="1"/>
          </p:cNvSpPr>
          <p:nvPr/>
        </p:nvSpPr>
        <p:spPr bwMode="auto">
          <a:xfrm>
            <a:off x="609600" y="4784725"/>
            <a:ext cx="3246438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>
                <a:solidFill>
                  <a:srgbClr val="00B050"/>
                </a:solidFill>
              </a:rPr>
              <a:t>walcowa dwustopniowa dwudrożna </a:t>
            </a:r>
            <a:r>
              <a:rPr lang="pl-PL" sz="2400" b="0"/>
              <a:t>(o osiach stałych)</a:t>
            </a:r>
          </a:p>
        </p:txBody>
      </p:sp>
      <p:sp>
        <p:nvSpPr>
          <p:cNvPr id="19462" name="pole tekstowe 233"/>
          <p:cNvSpPr txBox="1">
            <a:spLocks noChangeArrowheads="1"/>
          </p:cNvSpPr>
          <p:nvPr/>
        </p:nvSpPr>
        <p:spPr bwMode="auto">
          <a:xfrm>
            <a:off x="5045075" y="4983163"/>
            <a:ext cx="31845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>
                <a:solidFill>
                  <a:srgbClr val="00B050"/>
                </a:solidFill>
              </a:rPr>
              <a:t>walcowa dwustopniowa obiegowa </a:t>
            </a:r>
            <a:r>
              <a:rPr lang="pl-PL" sz="2400" b="0"/>
              <a:t>(o osiach ruchomych)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567B44-8F92-4E6C-B147-11E5E04702AE}" type="slidenum">
              <a:rPr lang="pl-PL" smtClean="0"/>
              <a:pPr/>
              <a:t>2</a:t>
            </a:fld>
            <a:endParaRPr lang="pl-PL" smtClean="0"/>
          </a:p>
        </p:txBody>
      </p:sp>
      <p:grpSp>
        <p:nvGrpSpPr>
          <p:cNvPr id="10" name="Grupa 9"/>
          <p:cNvGrpSpPr/>
          <p:nvPr/>
        </p:nvGrpSpPr>
        <p:grpSpPr>
          <a:xfrm>
            <a:off x="0" y="25400"/>
            <a:ext cx="8758238" cy="6630897"/>
            <a:chOff x="0" y="25400"/>
            <a:chExt cx="8758238" cy="6630897"/>
          </a:xfrm>
        </p:grpSpPr>
        <p:pic>
          <p:nvPicPr>
            <p:cNvPr id="4099" name="Obraz 2" descr="E:\Documents and Settings\tadeusz\Moje dokumenty\Dydaktyka\PKM III\rysunki do PKM\Wózek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" y="327025"/>
              <a:ext cx="6934200" cy="616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rostokąt 7"/>
            <p:cNvSpPr/>
            <p:nvPr/>
          </p:nvSpPr>
          <p:spPr bwMode="auto">
            <a:xfrm>
              <a:off x="0" y="201706"/>
              <a:ext cx="7799294" cy="605118"/>
            </a:xfrm>
            <a:prstGeom prst="rect">
              <a:avLst/>
            </a:prstGeom>
            <a:blipFill>
              <a:blip r:embed="rId3">
                <a:lum bright="-3000"/>
              </a:blip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257175" y="25400"/>
              <a:ext cx="8501063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b="0" dirty="0">
                  <a:solidFill>
                    <a:srgbClr val="6666FF"/>
                  </a:solidFill>
                </a:rPr>
                <a:t>Dodatkowe  przykłady   układów  przenoszenia  napędu</a:t>
              </a:r>
            </a:p>
          </p:txBody>
        </p:sp>
        <p:sp>
          <p:nvSpPr>
            <p:cNvPr id="9" name="Prostokąt 8"/>
            <p:cNvSpPr/>
            <p:nvPr/>
          </p:nvSpPr>
          <p:spPr bwMode="auto">
            <a:xfrm rot="5400000">
              <a:off x="3749485" y="3144370"/>
              <a:ext cx="5999638" cy="1024216"/>
            </a:xfrm>
            <a:prstGeom prst="rect">
              <a:avLst/>
            </a:prstGeom>
            <a:blipFill>
              <a:blip r:embed="rId3">
                <a:lum bright="-3000"/>
              </a:blip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00" name="pole tekstowe 3"/>
            <p:cNvSpPr txBox="1">
              <a:spLocks noChangeArrowheads="1"/>
            </p:cNvSpPr>
            <p:nvPr/>
          </p:nvSpPr>
          <p:spPr bwMode="auto">
            <a:xfrm>
              <a:off x="6021388" y="1852613"/>
              <a:ext cx="27146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0" dirty="0">
                  <a:solidFill>
                    <a:schemeClr val="accent2"/>
                  </a:solidFill>
                </a:rPr>
                <a:t>Wózek elektryczny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05F96-237D-4D0E-A570-081EBC08C3D2}" type="slidenum">
              <a:rPr lang="pl-PL" smtClean="0"/>
              <a:pPr/>
              <a:t>20</a:t>
            </a:fld>
            <a:endParaRPr lang="pl-PL" smtClean="0"/>
          </a:p>
        </p:txBody>
      </p:sp>
      <p:grpSp>
        <p:nvGrpSpPr>
          <p:cNvPr id="20483" name="Grupa 147"/>
          <p:cNvGrpSpPr>
            <a:grpSpLocks/>
          </p:cNvGrpSpPr>
          <p:nvPr/>
        </p:nvGrpSpPr>
        <p:grpSpPr bwMode="auto">
          <a:xfrm>
            <a:off x="473075" y="147638"/>
            <a:ext cx="5662613" cy="4681537"/>
            <a:chOff x="472970" y="319314"/>
            <a:chExt cx="5662188" cy="4681832"/>
          </a:xfrm>
        </p:grpSpPr>
        <p:grpSp>
          <p:nvGrpSpPr>
            <p:cNvPr id="20485" name="Grupa 133"/>
            <p:cNvGrpSpPr>
              <a:grpSpLocks/>
            </p:cNvGrpSpPr>
            <p:nvPr/>
          </p:nvGrpSpPr>
          <p:grpSpPr bwMode="auto">
            <a:xfrm>
              <a:off x="472970" y="457200"/>
              <a:ext cx="5662188" cy="3947160"/>
              <a:chOff x="472970" y="457200"/>
              <a:chExt cx="5662188" cy="3947160"/>
            </a:xfrm>
          </p:grpSpPr>
          <p:grpSp>
            <p:nvGrpSpPr>
              <p:cNvPr id="20492" name="Grupa 132"/>
              <p:cNvGrpSpPr>
                <a:grpSpLocks/>
              </p:cNvGrpSpPr>
              <p:nvPr/>
            </p:nvGrpSpPr>
            <p:grpSpPr bwMode="auto">
              <a:xfrm>
                <a:off x="472970" y="777240"/>
                <a:ext cx="3867857" cy="3520440"/>
                <a:chOff x="472970" y="777240"/>
                <a:chExt cx="3867857" cy="3520440"/>
              </a:xfrm>
            </p:grpSpPr>
            <p:cxnSp>
              <p:nvCxnSpPr>
                <p:cNvPr id="20549" name="Łącznik prosty 3"/>
                <p:cNvCxnSpPr>
                  <a:cxnSpLocks noChangeShapeType="1"/>
                </p:cNvCxnSpPr>
                <p:nvPr/>
              </p:nvCxnSpPr>
              <p:spPr bwMode="auto">
                <a:xfrm>
                  <a:off x="594360" y="3740727"/>
                  <a:ext cx="3609307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20550" name="Łącznik prosty 6"/>
                <p:cNvCxnSpPr>
                  <a:cxnSpLocks noChangeShapeType="1"/>
                  <a:endCxn id="5" idx="1"/>
                </p:cNvCxnSpPr>
                <p:nvPr/>
              </p:nvCxnSpPr>
              <p:spPr bwMode="auto">
                <a:xfrm flipV="1">
                  <a:off x="1005840" y="3731425"/>
                  <a:ext cx="656705" cy="2375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51" name="Łącznik prosty 8"/>
                <p:cNvCxnSpPr>
                  <a:cxnSpLocks noChangeShapeType="1"/>
                  <a:stCxn id="5" idx="3"/>
                </p:cNvCxnSpPr>
                <p:nvPr/>
              </p:nvCxnSpPr>
              <p:spPr bwMode="auto">
                <a:xfrm>
                  <a:off x="3859481" y="3731425"/>
                  <a:ext cx="285799" cy="2375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52" name="Łącznik prosty 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998220" y="2537460"/>
                  <a:ext cx="352044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</p:cxnSp>
            <p:sp>
              <p:nvSpPr>
                <p:cNvPr id="15" name="Elipsa 14"/>
                <p:cNvSpPr/>
                <p:nvPr/>
              </p:nvSpPr>
              <p:spPr bwMode="auto">
                <a:xfrm>
                  <a:off x="1523816" y="995632"/>
                  <a:ext cx="2469965" cy="2433790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FC7A0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20554" name="Łącznik prosty 17"/>
                <p:cNvCxnSpPr>
                  <a:cxnSpLocks noChangeShapeType="1"/>
                </p:cNvCxnSpPr>
                <p:nvPr/>
              </p:nvCxnSpPr>
              <p:spPr bwMode="auto">
                <a:xfrm>
                  <a:off x="1219200" y="2179320"/>
                  <a:ext cx="3121627" cy="692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</p:cxnSp>
            <p:sp>
              <p:nvSpPr>
                <p:cNvPr id="20" name="Elipsa 19"/>
                <p:cNvSpPr/>
                <p:nvPr/>
              </p:nvSpPr>
              <p:spPr bwMode="auto">
                <a:xfrm>
                  <a:off x="2698478" y="2119653"/>
                  <a:ext cx="120641" cy="12065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20556" name="Łącznik prosty 3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462212" y="3576637"/>
                  <a:ext cx="590550" cy="3143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57" name="Łącznik prosty 3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586039" y="3576638"/>
                  <a:ext cx="590550" cy="3143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58" name="Łącznik prosty 3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338390" y="3576639"/>
                  <a:ext cx="590550" cy="31432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" name="Prostokąt 4"/>
                <p:cNvSpPr/>
                <p:nvPr/>
              </p:nvSpPr>
              <p:spPr bwMode="auto">
                <a:xfrm>
                  <a:off x="1663506" y="3440536"/>
                  <a:ext cx="2196935" cy="58264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C7A0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1" name="Łuk 60"/>
                <p:cNvSpPr/>
                <p:nvPr/>
              </p:nvSpPr>
              <p:spPr bwMode="auto">
                <a:xfrm>
                  <a:off x="804733" y="3534204"/>
                  <a:ext cx="114291" cy="395313"/>
                </a:xfrm>
                <a:prstGeom prst="arc">
                  <a:avLst>
                    <a:gd name="adj1" fmla="val 14750944"/>
                    <a:gd name="adj2" fmla="val 8499630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0561" name="Grupa 374"/>
                <p:cNvGrpSpPr>
                  <a:grpSpLocks/>
                </p:cNvGrpSpPr>
                <p:nvPr/>
              </p:nvGrpSpPr>
              <p:grpSpPr bwMode="auto">
                <a:xfrm>
                  <a:off x="3936999" y="3621535"/>
                  <a:ext cx="197526" cy="71789"/>
                  <a:chOff x="4181181" y="1197651"/>
                  <a:chExt cx="247383" cy="86543"/>
                </a:xfrm>
              </p:grpSpPr>
              <p:cxnSp>
                <p:nvCxnSpPr>
                  <p:cNvPr id="20597" name="Łącznik prosty 3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81181" y="1278323"/>
                    <a:ext cx="236177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98" name="Łącznik prosty 376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202206" y="1216959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99" name="Łącznik prosty 377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242824" y="1213685"/>
                    <a:ext cx="80683" cy="53787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600" name="Łącznik prosty 378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284140" y="1211098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601" name="Łącznik prosty 37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323230" y="1216959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602" name="Łącznik prosty 38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361329" y="1214717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603" name="Łącznik prosty 38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170830" y="1212476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0562" name="Grupa 374"/>
                <p:cNvGrpSpPr>
                  <a:grpSpLocks/>
                </p:cNvGrpSpPr>
                <p:nvPr/>
              </p:nvGrpSpPr>
              <p:grpSpPr bwMode="auto">
                <a:xfrm rot="10800000">
                  <a:off x="3928034" y="3767209"/>
                  <a:ext cx="197526" cy="71789"/>
                  <a:chOff x="4181181" y="1197651"/>
                  <a:chExt cx="247383" cy="86543"/>
                </a:xfrm>
              </p:grpSpPr>
              <p:cxnSp>
                <p:nvCxnSpPr>
                  <p:cNvPr id="20590" name="Łącznik prosty 3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81181" y="1278323"/>
                    <a:ext cx="236177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91" name="Łącznik prosty 376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202206" y="1216959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92" name="Łącznik prosty 377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242824" y="1213685"/>
                    <a:ext cx="80683" cy="53787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93" name="Łącznik prosty 378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284140" y="1211098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94" name="Łącznik prosty 37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323230" y="1216959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95" name="Łącznik prosty 38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361329" y="1214717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96" name="Łącznik prosty 38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170830" y="1212476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0563" name="Grupa 190"/>
                <p:cNvGrpSpPr>
                  <a:grpSpLocks/>
                </p:cNvGrpSpPr>
                <p:nvPr/>
              </p:nvGrpSpPr>
              <p:grpSpPr bwMode="auto">
                <a:xfrm>
                  <a:off x="1189570" y="3570619"/>
                  <a:ext cx="425767" cy="112899"/>
                  <a:chOff x="4548998" y="3867510"/>
                  <a:chExt cx="379559" cy="100641"/>
                </a:xfrm>
              </p:grpSpPr>
              <p:cxnSp>
                <p:nvCxnSpPr>
                  <p:cNvPr id="20579" name="Łącznik prosty 19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50064" y="3963961"/>
                    <a:ext cx="36576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80" name="Łącznik prosty 192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586378" y="3879012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81" name="Łącznik prosty 193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548998" y="3876137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82" name="Łącznik prosty 194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626636" y="3879012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83" name="Łącznik prosty 195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664016" y="3876137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84" name="Łącznik prosty 196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707149" y="3879012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85" name="Łącznik prosty 197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738779" y="3881887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86" name="Łącznik prosty 198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781911" y="3884763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87" name="Łącznik prosty 19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819292" y="3876137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88" name="Łącznik prosty 20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859547" y="3893392"/>
                    <a:ext cx="74764" cy="63257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89" name="Łącznik prosty 20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540371" y="3884763"/>
                    <a:ext cx="57512" cy="40258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0564" name="Grupa 190"/>
                <p:cNvGrpSpPr>
                  <a:grpSpLocks/>
                </p:cNvGrpSpPr>
                <p:nvPr/>
              </p:nvGrpSpPr>
              <p:grpSpPr bwMode="auto">
                <a:xfrm rot="10800000">
                  <a:off x="1167157" y="3783529"/>
                  <a:ext cx="425767" cy="112899"/>
                  <a:chOff x="4548998" y="3867510"/>
                  <a:chExt cx="379559" cy="100641"/>
                </a:xfrm>
              </p:grpSpPr>
              <p:cxnSp>
                <p:nvCxnSpPr>
                  <p:cNvPr id="20568" name="Łącznik prosty 19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50064" y="3963961"/>
                    <a:ext cx="36576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69" name="Łącznik prosty 192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586378" y="3879012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70" name="Łącznik prosty 193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548998" y="3876137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71" name="Łącznik prosty 194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626636" y="3879012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72" name="Łącznik prosty 195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664016" y="3876137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73" name="Łącznik prosty 196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707149" y="3879012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74" name="Łącznik prosty 197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738779" y="3881887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75" name="Łącznik prosty 198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781911" y="3884763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76" name="Łącznik prosty 19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819292" y="3876137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77" name="Łącznik prosty 20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859547" y="3893392"/>
                    <a:ext cx="74764" cy="63257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78" name="Łącznik prosty 20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540371" y="3884763"/>
                    <a:ext cx="57512" cy="40258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0565" name="pole tekstowe 477"/>
                <p:cNvSpPr txBox="1">
                  <a:spLocks noChangeArrowheads="1"/>
                </p:cNvSpPr>
                <p:nvPr/>
              </p:nvSpPr>
              <p:spPr bwMode="auto">
                <a:xfrm>
                  <a:off x="472970" y="3712849"/>
                  <a:ext cx="463925" cy="369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l-GR" sz="1800" b="0" i="1">
                      <a:cs typeface="Times New Roman" pitchFamily="18" charset="0"/>
                    </a:rPr>
                    <a:t>ω</a:t>
                  </a:r>
                  <a:r>
                    <a:rPr lang="pl-PL" sz="1800" b="0" baseline="-25000">
                      <a:cs typeface="Times New Roman" pitchFamily="18" charset="0"/>
                    </a:rPr>
                    <a:t>1</a:t>
                  </a:r>
                  <a:endParaRPr lang="pl-PL" sz="1800" b="0" i="1"/>
                </a:p>
              </p:txBody>
            </p:sp>
            <p:sp>
              <p:nvSpPr>
                <p:cNvPr id="103" name="Łuk 102"/>
                <p:cNvSpPr/>
                <p:nvPr/>
              </p:nvSpPr>
              <p:spPr bwMode="auto">
                <a:xfrm>
                  <a:off x="2495293" y="1916440"/>
                  <a:ext cx="544472" cy="544546"/>
                </a:xfrm>
                <a:prstGeom prst="arc">
                  <a:avLst>
                    <a:gd name="adj1" fmla="val 7966127"/>
                    <a:gd name="adj2" fmla="val 0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567" name="pole tekstowe 477"/>
                <p:cNvSpPr txBox="1">
                  <a:spLocks noChangeArrowheads="1"/>
                </p:cNvSpPr>
                <p:nvPr/>
              </p:nvSpPr>
              <p:spPr bwMode="auto">
                <a:xfrm>
                  <a:off x="2194206" y="2200053"/>
                  <a:ext cx="463925" cy="369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l-GR" sz="1800" b="0" i="1">
                      <a:cs typeface="Times New Roman" pitchFamily="18" charset="0"/>
                    </a:rPr>
                    <a:t>ω</a:t>
                  </a:r>
                  <a:r>
                    <a:rPr lang="pl-PL" sz="1800" b="0" baseline="-25000">
                      <a:cs typeface="Times New Roman" pitchFamily="18" charset="0"/>
                    </a:rPr>
                    <a:t>2</a:t>
                  </a:r>
                  <a:endParaRPr lang="pl-PL" sz="1800" b="0" i="1"/>
                </a:p>
              </p:txBody>
            </p:sp>
          </p:grpSp>
          <p:grpSp>
            <p:nvGrpSpPr>
              <p:cNvPr id="20493" name="Grupa 131"/>
              <p:cNvGrpSpPr>
                <a:grpSpLocks/>
              </p:cNvGrpSpPr>
              <p:nvPr/>
            </p:nvGrpSpPr>
            <p:grpSpPr bwMode="auto">
              <a:xfrm>
                <a:off x="4569834" y="457200"/>
                <a:ext cx="1565324" cy="3947160"/>
                <a:chOff x="5135880" y="457200"/>
                <a:chExt cx="1565324" cy="3947160"/>
              </a:xfrm>
            </p:grpSpPr>
            <p:cxnSp>
              <p:nvCxnSpPr>
                <p:cNvPr id="20494" name="Łącznik prosty 21"/>
                <p:cNvCxnSpPr>
                  <a:cxnSpLocks noChangeShapeType="1"/>
                </p:cNvCxnSpPr>
                <p:nvPr/>
              </p:nvCxnSpPr>
              <p:spPr bwMode="auto">
                <a:xfrm>
                  <a:off x="5135880" y="3718560"/>
                  <a:ext cx="143256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20495" name="Łącznik prosty 2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07180" y="2644140"/>
                  <a:ext cx="352044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</p:cxnSp>
            <p:cxnSp>
              <p:nvCxnSpPr>
                <p:cNvPr id="20496" name="Łącznik prosty 23"/>
                <p:cNvCxnSpPr>
                  <a:cxnSpLocks noChangeShapeType="1"/>
                </p:cNvCxnSpPr>
                <p:nvPr/>
              </p:nvCxnSpPr>
              <p:spPr bwMode="auto">
                <a:xfrm>
                  <a:off x="5166360" y="2179320"/>
                  <a:ext cx="143256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</p:cxnSp>
            <p:sp>
              <p:nvSpPr>
                <p:cNvPr id="25" name="Elipsa 24"/>
                <p:cNvSpPr/>
                <p:nvPr/>
              </p:nvSpPr>
              <p:spPr bwMode="auto">
                <a:xfrm>
                  <a:off x="5563051" y="3413546"/>
                  <a:ext cx="609554" cy="609638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FC7A0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" name="Elipsa 25"/>
                <p:cNvSpPr/>
                <p:nvPr/>
              </p:nvSpPr>
              <p:spPr bwMode="auto">
                <a:xfrm>
                  <a:off x="5805921" y="3658037"/>
                  <a:ext cx="122228" cy="12065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Łuk 28"/>
                <p:cNvSpPr/>
                <p:nvPr/>
              </p:nvSpPr>
              <p:spPr bwMode="auto">
                <a:xfrm rot="8108411">
                  <a:off x="5609086" y="457435"/>
                  <a:ext cx="512724" cy="533434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38100" cap="flat" cmpd="sng" algn="ctr">
                  <a:solidFill>
                    <a:srgbClr val="FC7A0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" name="Łuk 29"/>
                <p:cNvSpPr/>
                <p:nvPr/>
              </p:nvSpPr>
              <p:spPr bwMode="auto">
                <a:xfrm rot="18972106">
                  <a:off x="5620197" y="3383383"/>
                  <a:ext cx="520661" cy="539784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20501" name="Łącznik prosty 3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879726" y="2178424"/>
                  <a:ext cx="655545" cy="2801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02" name="Łącznik prosty 3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5534026" y="2181225"/>
                  <a:ext cx="333375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03" name="Łącznik prosty 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632960" y="2194560"/>
                  <a:ext cx="2468880" cy="0"/>
                </a:xfrm>
                <a:prstGeom prst="line">
                  <a:avLst/>
                </a:prstGeom>
                <a:noFill/>
                <a:ln w="38100" algn="ctr">
                  <a:solidFill>
                    <a:srgbClr val="FC7A04"/>
                  </a:solidFill>
                  <a:round/>
                  <a:headEnd/>
                  <a:tailEnd/>
                </a:ln>
              </p:spPr>
            </p:cxnSp>
            <p:grpSp>
              <p:nvGrpSpPr>
                <p:cNvPr id="20504" name="Grupa 190"/>
                <p:cNvGrpSpPr>
                  <a:grpSpLocks/>
                </p:cNvGrpSpPr>
                <p:nvPr/>
              </p:nvGrpSpPr>
              <p:grpSpPr bwMode="auto">
                <a:xfrm>
                  <a:off x="5978965" y="2019708"/>
                  <a:ext cx="425767" cy="109946"/>
                  <a:chOff x="4548998" y="3867510"/>
                  <a:chExt cx="379559" cy="98009"/>
                </a:xfrm>
              </p:grpSpPr>
              <p:cxnSp>
                <p:nvCxnSpPr>
                  <p:cNvPr id="20538" name="Łącznik prosty 19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50064" y="3963961"/>
                    <a:ext cx="36576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39" name="Łącznik prosty 192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586378" y="3879012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40" name="Łącznik prosty 193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548998" y="3876137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41" name="Łącznik prosty 194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626636" y="3879012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42" name="Łącznik prosty 195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664016" y="3876137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43" name="Łącznik prosty 196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707149" y="3879012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44" name="Łącznik prosty 197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738779" y="3881887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45" name="Łącznik prosty 198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775916" y="3878769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46" name="Łącznik prosty 19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819292" y="3882131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47" name="Łącznik prosty 20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859547" y="3893392"/>
                    <a:ext cx="74764" cy="63257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48" name="Łącznik prosty 20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540371" y="3884763"/>
                    <a:ext cx="57512" cy="40258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0505" name="Grupa 374"/>
                <p:cNvGrpSpPr>
                  <a:grpSpLocks/>
                </p:cNvGrpSpPr>
                <p:nvPr/>
              </p:nvGrpSpPr>
              <p:grpSpPr bwMode="auto">
                <a:xfrm>
                  <a:off x="5559610" y="2063917"/>
                  <a:ext cx="197526" cy="71789"/>
                  <a:chOff x="4181181" y="1197651"/>
                  <a:chExt cx="247383" cy="86543"/>
                </a:xfrm>
              </p:grpSpPr>
              <p:cxnSp>
                <p:nvCxnSpPr>
                  <p:cNvPr id="20531" name="Łącznik prosty 3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81181" y="1278323"/>
                    <a:ext cx="236177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32" name="Łącznik prosty 376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202206" y="1216959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33" name="Łącznik prosty 377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242824" y="1213685"/>
                    <a:ext cx="80683" cy="53787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34" name="Łącznik prosty 378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284140" y="1211098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35" name="Łącznik prosty 37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323230" y="1216959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36" name="Łącznik prosty 38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361329" y="1214717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37" name="Łącznik prosty 38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170830" y="1212476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0506" name="pole tekstowe 477"/>
                <p:cNvSpPr txBox="1">
                  <a:spLocks noChangeArrowheads="1"/>
                </p:cNvSpPr>
                <p:nvPr/>
              </p:nvSpPr>
              <p:spPr bwMode="auto">
                <a:xfrm>
                  <a:off x="6237279" y="1597177"/>
                  <a:ext cx="463925" cy="369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l-GR" sz="1800" b="0" i="1">
                      <a:cs typeface="Times New Roman" pitchFamily="18" charset="0"/>
                    </a:rPr>
                    <a:t>ω</a:t>
                  </a:r>
                  <a:r>
                    <a:rPr lang="pl-PL" sz="1800" b="0" baseline="-25000">
                      <a:cs typeface="Times New Roman" pitchFamily="18" charset="0"/>
                    </a:rPr>
                    <a:t>2</a:t>
                  </a:r>
                  <a:endParaRPr lang="pl-PL" sz="1800" b="0" i="1"/>
                </a:p>
              </p:txBody>
            </p:sp>
            <p:grpSp>
              <p:nvGrpSpPr>
                <p:cNvPr id="20507" name="Grupa 374"/>
                <p:cNvGrpSpPr>
                  <a:grpSpLocks/>
                </p:cNvGrpSpPr>
                <p:nvPr/>
              </p:nvGrpSpPr>
              <p:grpSpPr bwMode="auto">
                <a:xfrm rot="10800000">
                  <a:off x="5550645" y="2209592"/>
                  <a:ext cx="197526" cy="71789"/>
                  <a:chOff x="4181181" y="1197651"/>
                  <a:chExt cx="247383" cy="86543"/>
                </a:xfrm>
              </p:grpSpPr>
              <p:cxnSp>
                <p:nvCxnSpPr>
                  <p:cNvPr id="20524" name="Łącznik prosty 3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81181" y="1278323"/>
                    <a:ext cx="236177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25" name="Łącznik prosty 376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202206" y="1216959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26" name="Łącznik prosty 377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242824" y="1213685"/>
                    <a:ext cx="80683" cy="53787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27" name="Łącznik prosty 378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284140" y="1211098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28" name="Łącznik prosty 37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323230" y="1216959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29" name="Łącznik prosty 38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361329" y="1214717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30" name="Łącznik prosty 38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170830" y="1212476"/>
                    <a:ext cx="80682" cy="5378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0508" name="Grupa 190"/>
                <p:cNvGrpSpPr>
                  <a:grpSpLocks/>
                </p:cNvGrpSpPr>
                <p:nvPr/>
              </p:nvGrpSpPr>
              <p:grpSpPr bwMode="auto">
                <a:xfrm rot="10800000">
                  <a:off x="5963276" y="2232632"/>
                  <a:ext cx="425767" cy="112898"/>
                  <a:chOff x="4548998" y="3867510"/>
                  <a:chExt cx="379559" cy="100640"/>
                </a:xfrm>
              </p:grpSpPr>
              <p:cxnSp>
                <p:nvCxnSpPr>
                  <p:cNvPr id="20513" name="Łącznik prosty 19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50064" y="3963961"/>
                    <a:ext cx="36576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14" name="Łącznik prosty 192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586378" y="3879012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15" name="Łącznik prosty 193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548998" y="3876137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16" name="Łącznik prosty 194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626636" y="3879012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17" name="Łącznik prosty 195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664016" y="3882126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18" name="Łącznik prosty 196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707149" y="3879012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19" name="Łącznik prosty 197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738779" y="3881887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20" name="Łącznik prosty 198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775917" y="3884762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21" name="Łącznik prosty 19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819293" y="3882131"/>
                    <a:ext cx="92015" cy="74762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22" name="Łącznik prosty 20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859547" y="3893392"/>
                    <a:ext cx="74764" cy="63257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23" name="Łącznik prosty 20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540371" y="3884763"/>
                    <a:ext cx="57512" cy="40258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24" name="Łuk 123"/>
                <p:cNvSpPr/>
                <p:nvPr/>
              </p:nvSpPr>
              <p:spPr bwMode="auto">
                <a:xfrm>
                  <a:off x="6555165" y="1929141"/>
                  <a:ext cx="96830" cy="479455"/>
                </a:xfrm>
                <a:prstGeom prst="arc">
                  <a:avLst>
                    <a:gd name="adj1" fmla="val 12991007"/>
                    <a:gd name="adj2" fmla="val 8499630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5" name="Łuk 124"/>
                <p:cNvSpPr/>
                <p:nvPr/>
              </p:nvSpPr>
              <p:spPr bwMode="auto">
                <a:xfrm>
                  <a:off x="5742426" y="3589771"/>
                  <a:ext cx="261917" cy="261954"/>
                </a:xfrm>
                <a:prstGeom prst="arc">
                  <a:avLst>
                    <a:gd name="adj1" fmla="val 16200000"/>
                    <a:gd name="adj2" fmla="val 8559041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pl-PL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511" name="pole tekstowe 477"/>
                <p:cNvSpPr txBox="1">
                  <a:spLocks noChangeArrowheads="1"/>
                </p:cNvSpPr>
                <p:nvPr/>
              </p:nvSpPr>
              <p:spPr bwMode="auto">
                <a:xfrm>
                  <a:off x="6167375" y="4006875"/>
                  <a:ext cx="463925" cy="3694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l-GR" sz="1800" b="0" i="1">
                      <a:cs typeface="Times New Roman" pitchFamily="18" charset="0"/>
                    </a:rPr>
                    <a:t>ω</a:t>
                  </a:r>
                  <a:r>
                    <a:rPr lang="pl-PL" sz="1800" b="0" baseline="-25000">
                      <a:cs typeface="Times New Roman" pitchFamily="18" charset="0"/>
                    </a:rPr>
                    <a:t>1</a:t>
                  </a:r>
                  <a:endParaRPr lang="pl-PL" sz="1800" b="0" i="1"/>
                </a:p>
              </p:txBody>
            </p:sp>
            <p:cxnSp>
              <p:nvCxnSpPr>
                <p:cNvPr id="20512" name="Łącznik prosty 128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5994389" y="3875315"/>
                  <a:ext cx="290286" cy="246743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0486" name="pole tekstowe 134"/>
            <p:cNvSpPr txBox="1">
              <a:spLocks noChangeArrowheads="1"/>
            </p:cNvSpPr>
            <p:nvPr/>
          </p:nvSpPr>
          <p:spPr bwMode="auto">
            <a:xfrm>
              <a:off x="3497943" y="4601036"/>
              <a:ext cx="13643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000" b="0"/>
                <a:t>ślimak</a:t>
              </a:r>
            </a:p>
          </p:txBody>
        </p:sp>
        <p:cxnSp>
          <p:nvCxnSpPr>
            <p:cNvPr id="20487" name="Łącznik prosty 136"/>
            <p:cNvCxnSpPr>
              <a:cxnSpLocks noChangeShapeType="1"/>
            </p:cNvCxnSpPr>
            <p:nvPr/>
          </p:nvCxnSpPr>
          <p:spPr bwMode="auto">
            <a:xfrm rot="16200000" flipH="1">
              <a:off x="3316514" y="4201886"/>
              <a:ext cx="566058" cy="23222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488" name="Łącznik prosty 138"/>
            <p:cNvCxnSpPr>
              <a:cxnSpLocks noChangeShapeType="1"/>
              <a:endCxn id="25" idx="3"/>
            </p:cNvCxnSpPr>
            <p:nvPr/>
          </p:nvCxnSpPr>
          <p:spPr bwMode="auto">
            <a:xfrm flipV="1">
              <a:off x="3831771" y="3934086"/>
              <a:ext cx="1254057" cy="65242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489" name="pole tekstowe 142"/>
            <p:cNvSpPr txBox="1">
              <a:spLocks noChangeArrowheads="1"/>
            </p:cNvSpPr>
            <p:nvPr/>
          </p:nvSpPr>
          <p:spPr bwMode="auto">
            <a:xfrm>
              <a:off x="3294743" y="319314"/>
              <a:ext cx="14514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000" b="0"/>
                <a:t>ślimacznica</a:t>
              </a:r>
            </a:p>
          </p:txBody>
        </p:sp>
        <p:cxnSp>
          <p:nvCxnSpPr>
            <p:cNvPr id="20490" name="Łącznik prosty 144"/>
            <p:cNvCxnSpPr>
              <a:cxnSpLocks noChangeShapeType="1"/>
            </p:cNvCxnSpPr>
            <p:nvPr/>
          </p:nvCxnSpPr>
          <p:spPr bwMode="auto">
            <a:xfrm rot="10800000" flipV="1">
              <a:off x="3294743" y="667657"/>
              <a:ext cx="508000" cy="39188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491" name="Łącznik prosty 146"/>
            <p:cNvCxnSpPr>
              <a:cxnSpLocks noChangeShapeType="1"/>
            </p:cNvCxnSpPr>
            <p:nvPr/>
          </p:nvCxnSpPr>
          <p:spPr bwMode="auto">
            <a:xfrm rot="16200000" flipH="1">
              <a:off x="4423712" y="258112"/>
              <a:ext cx="470747" cy="127725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484" name="pole tekstowe 122"/>
          <p:cNvSpPr txBox="1">
            <a:spLocks noChangeArrowheads="1"/>
          </p:cNvSpPr>
          <p:nvPr/>
        </p:nvSpPr>
        <p:spPr bwMode="auto">
          <a:xfrm>
            <a:off x="4525963" y="5227638"/>
            <a:ext cx="3078162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>
                <a:solidFill>
                  <a:srgbClr val="00B050"/>
                </a:solidFill>
              </a:rPr>
              <a:t>przekładnia ślimakowa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3" descr="E:\Documents and Settings\tadeusz\Moje dokumenty\Dydaktyka\PKM\PKM III\rysunki do PKM\rysunki PKM\rys. 9.7.jpg"/>
          <p:cNvPicPr>
            <a:picLocks noChangeAspect="1" noChangeArrowheads="1"/>
          </p:cNvPicPr>
          <p:nvPr/>
        </p:nvPicPr>
        <p:blipFill>
          <a:blip r:embed="rId2" cstate="print"/>
          <a:srcRect l="5176" t="8809" r="8801" b="7089"/>
          <a:stretch>
            <a:fillRect/>
          </a:stretch>
        </p:blipFill>
        <p:spPr bwMode="auto">
          <a:xfrm>
            <a:off x="393700" y="3302000"/>
            <a:ext cx="8034338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27E3F-6716-459D-A04E-BC20A5AA9D51}" type="slidenum">
              <a:rPr lang="pl-PL" smtClean="0"/>
              <a:pPr/>
              <a:t>21</a:t>
            </a:fld>
            <a:endParaRPr lang="pl-PL" smtClean="0"/>
          </a:p>
        </p:txBody>
      </p:sp>
      <p:grpSp>
        <p:nvGrpSpPr>
          <p:cNvPr id="21508" name="Grupa 20"/>
          <p:cNvGrpSpPr>
            <a:grpSpLocks/>
          </p:cNvGrpSpPr>
          <p:nvPr/>
        </p:nvGrpSpPr>
        <p:grpSpPr bwMode="auto">
          <a:xfrm>
            <a:off x="387350" y="454025"/>
            <a:ext cx="4991100" cy="2851150"/>
            <a:chOff x="1850906" y="362561"/>
            <a:chExt cx="4990455" cy="2851688"/>
          </a:xfrm>
        </p:grpSpPr>
        <p:pic>
          <p:nvPicPr>
            <p:cNvPr id="21512" name="Obraz 4" descr="C:\Documents and Settings\Tadeusz Szopa\Ustawienia lokalne\Temporary Internet Files\Content.Word\rys.9.6.jpg"/>
            <p:cNvPicPr>
              <a:picLocks noChangeAspect="1" noChangeArrowheads="1"/>
            </p:cNvPicPr>
            <p:nvPr/>
          </p:nvPicPr>
          <p:blipFill>
            <a:blip r:embed="rId3" cstate="print"/>
            <a:srcRect l="40086" t="13196" r="18527" b="15974"/>
            <a:stretch>
              <a:fillRect/>
            </a:stretch>
          </p:blipFill>
          <p:spPr bwMode="auto">
            <a:xfrm>
              <a:off x="1850906" y="362561"/>
              <a:ext cx="4990455" cy="285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rostokąt 5"/>
            <p:cNvSpPr/>
            <p:nvPr/>
          </p:nvSpPr>
          <p:spPr bwMode="auto">
            <a:xfrm>
              <a:off x="2158841" y="465768"/>
              <a:ext cx="2306340" cy="69228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Prostokąt 6"/>
            <p:cNvSpPr/>
            <p:nvPr/>
          </p:nvSpPr>
          <p:spPr bwMode="auto">
            <a:xfrm>
              <a:off x="4438197" y="969100"/>
              <a:ext cx="160317" cy="161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Prostokąt 7"/>
            <p:cNvSpPr/>
            <p:nvPr/>
          </p:nvSpPr>
          <p:spPr bwMode="auto">
            <a:xfrm>
              <a:off x="5746128" y="919879"/>
              <a:ext cx="161904" cy="161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Prostokąt 8"/>
            <p:cNvSpPr/>
            <p:nvPr/>
          </p:nvSpPr>
          <p:spPr bwMode="auto">
            <a:xfrm>
              <a:off x="4998512" y="1126293"/>
              <a:ext cx="160316" cy="161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Prostokąt 9"/>
            <p:cNvSpPr/>
            <p:nvPr/>
          </p:nvSpPr>
          <p:spPr bwMode="auto">
            <a:xfrm>
              <a:off x="5735017" y="586441"/>
              <a:ext cx="161904" cy="161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Prostokąt 10"/>
            <p:cNvSpPr/>
            <p:nvPr/>
          </p:nvSpPr>
          <p:spPr bwMode="auto">
            <a:xfrm>
              <a:off x="3449312" y="1212034"/>
              <a:ext cx="161904" cy="161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Prostokąt 11"/>
            <p:cNvSpPr/>
            <p:nvPr/>
          </p:nvSpPr>
          <p:spPr bwMode="auto">
            <a:xfrm>
              <a:off x="5538192" y="1647091"/>
              <a:ext cx="161904" cy="16036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Prostokąt 12"/>
            <p:cNvSpPr/>
            <p:nvPr/>
          </p:nvSpPr>
          <p:spPr bwMode="auto">
            <a:xfrm>
              <a:off x="4742957" y="1354936"/>
              <a:ext cx="160317" cy="161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Prostokąt 13"/>
            <p:cNvSpPr/>
            <p:nvPr/>
          </p:nvSpPr>
          <p:spPr bwMode="auto">
            <a:xfrm>
              <a:off x="3601693" y="1364463"/>
              <a:ext cx="161904" cy="161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Prostokąt 14"/>
            <p:cNvSpPr/>
            <p:nvPr/>
          </p:nvSpPr>
          <p:spPr bwMode="auto">
            <a:xfrm>
              <a:off x="2422332" y="1308890"/>
              <a:ext cx="161904" cy="1603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523" name="Łącznik prosty 16"/>
            <p:cNvCxnSpPr>
              <a:cxnSpLocks noChangeShapeType="1"/>
            </p:cNvCxnSpPr>
            <p:nvPr/>
          </p:nvCxnSpPr>
          <p:spPr bwMode="auto">
            <a:xfrm>
              <a:off x="2727507" y="1663153"/>
              <a:ext cx="114300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1524" name="Łącznik prosty 17"/>
            <p:cNvCxnSpPr>
              <a:cxnSpLocks noChangeShapeType="1"/>
            </p:cNvCxnSpPr>
            <p:nvPr/>
          </p:nvCxnSpPr>
          <p:spPr bwMode="auto">
            <a:xfrm>
              <a:off x="5995257" y="1209647"/>
              <a:ext cx="1143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1525" name="Łącznik prosty 18"/>
            <p:cNvCxnSpPr>
              <a:cxnSpLocks noChangeShapeType="1"/>
            </p:cNvCxnSpPr>
            <p:nvPr/>
          </p:nvCxnSpPr>
          <p:spPr bwMode="auto">
            <a:xfrm>
              <a:off x="2732105" y="1597375"/>
              <a:ext cx="1143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21509" name="pole tekstowe 21"/>
          <p:cNvSpPr txBox="1">
            <a:spLocks noChangeArrowheads="1"/>
          </p:cNvSpPr>
          <p:nvPr/>
        </p:nvSpPr>
        <p:spPr bwMode="auto">
          <a:xfrm>
            <a:off x="268940" y="0"/>
            <a:ext cx="3216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0" dirty="0">
                <a:solidFill>
                  <a:srgbClr val="6666FF"/>
                </a:solidFill>
              </a:rPr>
              <a:t>Ogólne cechy zębów</a:t>
            </a:r>
          </a:p>
        </p:txBody>
      </p:sp>
      <p:sp>
        <p:nvSpPr>
          <p:cNvPr id="21510" name="pole tekstowe 23"/>
          <p:cNvSpPr txBox="1">
            <a:spLocks noChangeArrowheads="1"/>
          </p:cNvSpPr>
          <p:nvPr/>
        </p:nvSpPr>
        <p:spPr bwMode="auto">
          <a:xfrm>
            <a:off x="5640853" y="1552110"/>
            <a:ext cx="3352800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>
                <a:solidFill>
                  <a:srgbClr val="00B050"/>
                </a:solidFill>
              </a:rPr>
              <a:t>zęby proste i zęby skośne</a:t>
            </a:r>
          </a:p>
          <a:p>
            <a:r>
              <a:rPr lang="pl-PL" sz="2400" b="0">
                <a:solidFill>
                  <a:srgbClr val="00B050"/>
                </a:solidFill>
              </a:rPr>
              <a:t>w kołach walcowych</a:t>
            </a:r>
          </a:p>
        </p:txBody>
      </p:sp>
      <p:sp>
        <p:nvSpPr>
          <p:cNvPr id="21511" name="pole tekstowe 24"/>
          <p:cNvSpPr txBox="1">
            <a:spLocks noChangeArrowheads="1"/>
          </p:cNvSpPr>
          <p:nvPr/>
        </p:nvSpPr>
        <p:spPr bwMode="auto">
          <a:xfrm>
            <a:off x="792163" y="6003925"/>
            <a:ext cx="6462712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>
                <a:solidFill>
                  <a:srgbClr val="00B050"/>
                </a:solidFill>
              </a:rPr>
              <a:t>zęby proste, skośne i łukowe w kołach stożkowych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4E5818-B419-426F-9C59-6C6CB611EBD3}" type="slidenum">
              <a:rPr lang="pl-PL" smtClean="0"/>
              <a:pPr/>
              <a:t>22</a:t>
            </a:fld>
            <a:endParaRPr lang="pl-PL" smtClean="0"/>
          </a:p>
        </p:txBody>
      </p:sp>
      <p:sp>
        <p:nvSpPr>
          <p:cNvPr id="22531" name="pole tekstowe 3"/>
          <p:cNvSpPr txBox="1">
            <a:spLocks noChangeArrowheads="1"/>
          </p:cNvSpPr>
          <p:nvPr/>
        </p:nvSpPr>
        <p:spPr bwMode="auto">
          <a:xfrm>
            <a:off x="4845050" y="701675"/>
            <a:ext cx="4070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 dirty="0"/>
              <a:t>Kształt boku zęba           </a:t>
            </a:r>
            <a:r>
              <a:rPr lang="pl-PL" sz="2400" dirty="0"/>
              <a:t>zarys zęba</a:t>
            </a:r>
          </a:p>
        </p:txBody>
      </p:sp>
      <p:grpSp>
        <p:nvGrpSpPr>
          <p:cNvPr id="22532" name="Grupa 41"/>
          <p:cNvGrpSpPr>
            <a:grpSpLocks/>
          </p:cNvGrpSpPr>
          <p:nvPr/>
        </p:nvGrpSpPr>
        <p:grpSpPr bwMode="auto">
          <a:xfrm>
            <a:off x="-620713" y="31750"/>
            <a:ext cx="5699126" cy="5619750"/>
            <a:chOff x="-620713" y="31750"/>
            <a:chExt cx="5699126" cy="5619751"/>
          </a:xfrm>
        </p:grpSpPr>
        <p:sp>
          <p:nvSpPr>
            <p:cNvPr id="22542" name="Arc 23"/>
            <p:cNvSpPr>
              <a:spLocks/>
            </p:cNvSpPr>
            <p:nvPr/>
          </p:nvSpPr>
          <p:spPr bwMode="auto">
            <a:xfrm rot="-3990281">
              <a:off x="482164" y="3016421"/>
              <a:ext cx="3975302" cy="1294857"/>
            </a:xfrm>
            <a:custGeom>
              <a:avLst/>
              <a:gdLst>
                <a:gd name="T0" fmla="*/ 2147483647 w 20940"/>
                <a:gd name="T1" fmla="*/ 0 h 6820"/>
                <a:gd name="T2" fmla="*/ 2147483647 w 20940"/>
                <a:gd name="T3" fmla="*/ 2147483647 h 6820"/>
                <a:gd name="T4" fmla="*/ 0 w 20940"/>
                <a:gd name="T5" fmla="*/ 2147483647 h 6820"/>
                <a:gd name="T6" fmla="*/ 0 60000 65536"/>
                <a:gd name="T7" fmla="*/ 0 60000 65536"/>
                <a:gd name="T8" fmla="*/ 0 60000 65536"/>
                <a:gd name="T9" fmla="*/ 0 w 20940"/>
                <a:gd name="T10" fmla="*/ 0 h 6820"/>
                <a:gd name="T11" fmla="*/ 20940 w 20940"/>
                <a:gd name="T12" fmla="*/ 6820 h 68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40" h="6820" fill="none" extrusionOk="0">
                  <a:moveTo>
                    <a:pt x="20495" y="-1"/>
                  </a:moveTo>
                  <a:cubicBezTo>
                    <a:pt x="20661" y="500"/>
                    <a:pt x="20809" y="1007"/>
                    <a:pt x="20939" y="1519"/>
                  </a:cubicBezTo>
                </a:path>
                <a:path w="20940" h="6820" stroke="0" extrusionOk="0">
                  <a:moveTo>
                    <a:pt x="20495" y="-1"/>
                  </a:moveTo>
                  <a:cubicBezTo>
                    <a:pt x="20661" y="500"/>
                    <a:pt x="20809" y="1007"/>
                    <a:pt x="20939" y="1519"/>
                  </a:cubicBezTo>
                  <a:lnTo>
                    <a:pt x="0" y="6820"/>
                  </a:lnTo>
                  <a:lnTo>
                    <a:pt x="20495" y="-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22543" name="Grupa 40"/>
            <p:cNvGrpSpPr>
              <a:grpSpLocks/>
            </p:cNvGrpSpPr>
            <p:nvPr/>
          </p:nvGrpSpPr>
          <p:grpSpPr bwMode="auto">
            <a:xfrm>
              <a:off x="-620713" y="31750"/>
              <a:ext cx="5699126" cy="2197541"/>
              <a:chOff x="-620713" y="31750"/>
              <a:chExt cx="5699126" cy="2197541"/>
            </a:xfrm>
          </p:grpSpPr>
          <p:grpSp>
            <p:nvGrpSpPr>
              <p:cNvPr id="22544" name="Group 9"/>
              <p:cNvGrpSpPr>
                <a:grpSpLocks/>
              </p:cNvGrpSpPr>
              <p:nvPr/>
            </p:nvGrpSpPr>
            <p:grpSpPr bwMode="auto">
              <a:xfrm rot="-1464418">
                <a:off x="-620713" y="1142871"/>
                <a:ext cx="3197888" cy="1086420"/>
                <a:chOff x="-27" y="6196"/>
                <a:chExt cx="6298" cy="2140"/>
              </a:xfrm>
            </p:grpSpPr>
            <p:sp>
              <p:nvSpPr>
                <p:cNvPr id="22561" name="Arc 10"/>
                <p:cNvSpPr>
                  <a:spLocks/>
                </p:cNvSpPr>
                <p:nvPr/>
              </p:nvSpPr>
              <p:spPr bwMode="auto">
                <a:xfrm rot="21194005" flipH="1">
                  <a:off x="2358" y="6196"/>
                  <a:ext cx="3913" cy="1852"/>
                </a:xfrm>
                <a:custGeom>
                  <a:avLst/>
                  <a:gdLst>
                    <a:gd name="T0" fmla="*/ 0 w 21588"/>
                    <a:gd name="T1" fmla="*/ 0 h 10216"/>
                    <a:gd name="T2" fmla="*/ 0 w 21588"/>
                    <a:gd name="T3" fmla="*/ 0 h 10216"/>
                    <a:gd name="T4" fmla="*/ 0 w 21588"/>
                    <a:gd name="T5" fmla="*/ 0 h 10216"/>
                    <a:gd name="T6" fmla="*/ 0 60000 65536"/>
                    <a:gd name="T7" fmla="*/ 0 60000 65536"/>
                    <a:gd name="T8" fmla="*/ 0 60000 65536"/>
                    <a:gd name="T9" fmla="*/ 0 w 21588"/>
                    <a:gd name="T10" fmla="*/ 0 h 10216"/>
                    <a:gd name="T11" fmla="*/ 21588 w 21588"/>
                    <a:gd name="T12" fmla="*/ 10216 h 10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8" h="10216" fill="none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</a:path>
                    <a:path w="21588" h="10216" stroke="0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  <a:lnTo>
                        <a:pt x="0" y="10216"/>
                      </a:lnTo>
                      <a:lnTo>
                        <a:pt x="19031" y="-1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2562" name="Arc 11"/>
                <p:cNvSpPr>
                  <a:spLocks/>
                </p:cNvSpPr>
                <p:nvPr/>
              </p:nvSpPr>
              <p:spPr bwMode="auto">
                <a:xfrm rot="-405995">
                  <a:off x="-27" y="6484"/>
                  <a:ext cx="3913" cy="1852"/>
                </a:xfrm>
                <a:custGeom>
                  <a:avLst/>
                  <a:gdLst>
                    <a:gd name="T0" fmla="*/ 0 w 21588"/>
                    <a:gd name="T1" fmla="*/ 0 h 10216"/>
                    <a:gd name="T2" fmla="*/ 0 w 21588"/>
                    <a:gd name="T3" fmla="*/ 0 h 10216"/>
                    <a:gd name="T4" fmla="*/ 0 w 21588"/>
                    <a:gd name="T5" fmla="*/ 0 h 10216"/>
                    <a:gd name="T6" fmla="*/ 0 60000 65536"/>
                    <a:gd name="T7" fmla="*/ 0 60000 65536"/>
                    <a:gd name="T8" fmla="*/ 0 60000 65536"/>
                    <a:gd name="T9" fmla="*/ 0 w 21588"/>
                    <a:gd name="T10" fmla="*/ 0 h 10216"/>
                    <a:gd name="T11" fmla="*/ 21588 w 21588"/>
                    <a:gd name="T12" fmla="*/ 10216 h 10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8" h="10216" fill="none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</a:path>
                    <a:path w="21588" h="10216" stroke="0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  <a:lnTo>
                        <a:pt x="0" y="10216"/>
                      </a:lnTo>
                      <a:lnTo>
                        <a:pt x="19031" y="-1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22563" name="AutoShape 12"/>
                <p:cNvCxnSpPr>
                  <a:cxnSpLocks noChangeShapeType="1"/>
                </p:cNvCxnSpPr>
                <p:nvPr/>
              </p:nvCxnSpPr>
              <p:spPr bwMode="auto">
                <a:xfrm rot="21240000" flipV="1">
                  <a:off x="2700" y="6360"/>
                  <a:ext cx="627" cy="18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2564" name="Arc 13"/>
                <p:cNvSpPr>
                  <a:spLocks/>
                </p:cNvSpPr>
                <p:nvPr/>
              </p:nvSpPr>
              <p:spPr bwMode="auto">
                <a:xfrm rot="21194005" flipV="1">
                  <a:off x="2328" y="8148"/>
                  <a:ext cx="143" cy="1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2565" name="Arc 14"/>
                <p:cNvSpPr>
                  <a:spLocks/>
                </p:cNvSpPr>
                <p:nvPr/>
              </p:nvSpPr>
              <p:spPr bwMode="auto">
                <a:xfrm rot="-405995" flipH="1" flipV="1">
                  <a:off x="3976" y="7945"/>
                  <a:ext cx="143" cy="1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2545" name="Group 15"/>
              <p:cNvGrpSpPr>
                <a:grpSpLocks/>
              </p:cNvGrpSpPr>
              <p:nvPr/>
            </p:nvGrpSpPr>
            <p:grpSpPr bwMode="auto">
              <a:xfrm rot="1322942">
                <a:off x="1880525" y="814914"/>
                <a:ext cx="3197888" cy="1086420"/>
                <a:chOff x="-27" y="6196"/>
                <a:chExt cx="6298" cy="2140"/>
              </a:xfrm>
            </p:grpSpPr>
            <p:sp>
              <p:nvSpPr>
                <p:cNvPr id="22556" name="Arc 16"/>
                <p:cNvSpPr>
                  <a:spLocks/>
                </p:cNvSpPr>
                <p:nvPr/>
              </p:nvSpPr>
              <p:spPr bwMode="auto">
                <a:xfrm rot="21194005" flipH="1">
                  <a:off x="2358" y="6196"/>
                  <a:ext cx="3913" cy="1852"/>
                </a:xfrm>
                <a:custGeom>
                  <a:avLst/>
                  <a:gdLst>
                    <a:gd name="T0" fmla="*/ 0 w 21588"/>
                    <a:gd name="T1" fmla="*/ 0 h 10216"/>
                    <a:gd name="T2" fmla="*/ 0 w 21588"/>
                    <a:gd name="T3" fmla="*/ 0 h 10216"/>
                    <a:gd name="T4" fmla="*/ 0 w 21588"/>
                    <a:gd name="T5" fmla="*/ 0 h 10216"/>
                    <a:gd name="T6" fmla="*/ 0 60000 65536"/>
                    <a:gd name="T7" fmla="*/ 0 60000 65536"/>
                    <a:gd name="T8" fmla="*/ 0 60000 65536"/>
                    <a:gd name="T9" fmla="*/ 0 w 21588"/>
                    <a:gd name="T10" fmla="*/ 0 h 10216"/>
                    <a:gd name="T11" fmla="*/ 21588 w 21588"/>
                    <a:gd name="T12" fmla="*/ 10216 h 10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8" h="10216" fill="none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</a:path>
                    <a:path w="21588" h="10216" stroke="0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  <a:lnTo>
                        <a:pt x="0" y="10216"/>
                      </a:lnTo>
                      <a:lnTo>
                        <a:pt x="19031" y="-1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2557" name="Arc 17"/>
                <p:cNvSpPr>
                  <a:spLocks/>
                </p:cNvSpPr>
                <p:nvPr/>
              </p:nvSpPr>
              <p:spPr bwMode="auto">
                <a:xfrm rot="-405995">
                  <a:off x="-27" y="6484"/>
                  <a:ext cx="3913" cy="1852"/>
                </a:xfrm>
                <a:custGeom>
                  <a:avLst/>
                  <a:gdLst>
                    <a:gd name="T0" fmla="*/ 0 w 21588"/>
                    <a:gd name="T1" fmla="*/ 0 h 10216"/>
                    <a:gd name="T2" fmla="*/ 0 w 21588"/>
                    <a:gd name="T3" fmla="*/ 0 h 10216"/>
                    <a:gd name="T4" fmla="*/ 0 w 21588"/>
                    <a:gd name="T5" fmla="*/ 0 h 10216"/>
                    <a:gd name="T6" fmla="*/ 0 60000 65536"/>
                    <a:gd name="T7" fmla="*/ 0 60000 65536"/>
                    <a:gd name="T8" fmla="*/ 0 60000 65536"/>
                    <a:gd name="T9" fmla="*/ 0 w 21588"/>
                    <a:gd name="T10" fmla="*/ 0 h 10216"/>
                    <a:gd name="T11" fmla="*/ 21588 w 21588"/>
                    <a:gd name="T12" fmla="*/ 10216 h 10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8" h="10216" fill="none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</a:path>
                    <a:path w="21588" h="10216" stroke="0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  <a:lnTo>
                        <a:pt x="0" y="10216"/>
                      </a:lnTo>
                      <a:lnTo>
                        <a:pt x="19031" y="-1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22558" name="AutoShape 18"/>
                <p:cNvCxnSpPr>
                  <a:cxnSpLocks noChangeShapeType="1"/>
                </p:cNvCxnSpPr>
                <p:nvPr/>
              </p:nvCxnSpPr>
              <p:spPr bwMode="auto">
                <a:xfrm rot="21240000" flipV="1">
                  <a:off x="2700" y="6360"/>
                  <a:ext cx="627" cy="18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2559" name="Arc 19"/>
                <p:cNvSpPr>
                  <a:spLocks/>
                </p:cNvSpPr>
                <p:nvPr/>
              </p:nvSpPr>
              <p:spPr bwMode="auto">
                <a:xfrm rot="21194005" flipV="1">
                  <a:off x="2328" y="8148"/>
                  <a:ext cx="143" cy="1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2560" name="Arc 20"/>
                <p:cNvSpPr>
                  <a:spLocks/>
                </p:cNvSpPr>
                <p:nvPr/>
              </p:nvSpPr>
              <p:spPr bwMode="auto">
                <a:xfrm rot="-405995" flipH="1" flipV="1">
                  <a:off x="3976" y="7945"/>
                  <a:ext cx="143" cy="1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2546" name="Grupa 39"/>
              <p:cNvGrpSpPr>
                <a:grpSpLocks/>
              </p:cNvGrpSpPr>
              <p:nvPr/>
            </p:nvGrpSpPr>
            <p:grpSpPr bwMode="auto">
              <a:xfrm>
                <a:off x="609088" y="31750"/>
                <a:ext cx="3197888" cy="1831000"/>
                <a:chOff x="609088" y="31750"/>
                <a:chExt cx="3197888" cy="1831000"/>
              </a:xfrm>
            </p:grpSpPr>
            <p:grpSp>
              <p:nvGrpSpPr>
                <p:cNvPr id="22547" name="Group 3"/>
                <p:cNvGrpSpPr>
                  <a:grpSpLocks/>
                </p:cNvGrpSpPr>
                <p:nvPr/>
              </p:nvGrpSpPr>
              <p:grpSpPr bwMode="auto">
                <a:xfrm>
                  <a:off x="609088" y="715917"/>
                  <a:ext cx="3197888" cy="1086420"/>
                  <a:chOff x="-27" y="6196"/>
                  <a:chExt cx="6298" cy="2140"/>
                </a:xfrm>
              </p:grpSpPr>
              <p:sp>
                <p:nvSpPr>
                  <p:cNvPr id="22551" name="Arc 4"/>
                  <p:cNvSpPr>
                    <a:spLocks/>
                  </p:cNvSpPr>
                  <p:nvPr/>
                </p:nvSpPr>
                <p:spPr bwMode="auto">
                  <a:xfrm rot="21194005" flipH="1">
                    <a:off x="2358" y="6196"/>
                    <a:ext cx="3913" cy="1852"/>
                  </a:xfrm>
                  <a:custGeom>
                    <a:avLst/>
                    <a:gdLst>
                      <a:gd name="T0" fmla="*/ 0 w 21588"/>
                      <a:gd name="T1" fmla="*/ 0 h 10216"/>
                      <a:gd name="T2" fmla="*/ 0 w 21588"/>
                      <a:gd name="T3" fmla="*/ 0 h 10216"/>
                      <a:gd name="T4" fmla="*/ 0 w 21588"/>
                      <a:gd name="T5" fmla="*/ 0 h 10216"/>
                      <a:gd name="T6" fmla="*/ 0 60000 65536"/>
                      <a:gd name="T7" fmla="*/ 0 60000 65536"/>
                      <a:gd name="T8" fmla="*/ 0 60000 65536"/>
                      <a:gd name="T9" fmla="*/ 0 w 21588"/>
                      <a:gd name="T10" fmla="*/ 0 h 10216"/>
                      <a:gd name="T11" fmla="*/ 21588 w 21588"/>
                      <a:gd name="T12" fmla="*/ 10216 h 102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8" h="10216" fill="none" extrusionOk="0">
                        <a:moveTo>
                          <a:pt x="19031" y="-1"/>
                        </a:moveTo>
                        <a:cubicBezTo>
                          <a:pt x="20600" y="2923"/>
                          <a:pt x="21475" y="6170"/>
                          <a:pt x="21587" y="9487"/>
                        </a:cubicBezTo>
                      </a:path>
                      <a:path w="21588" h="10216" stroke="0" extrusionOk="0">
                        <a:moveTo>
                          <a:pt x="19031" y="-1"/>
                        </a:moveTo>
                        <a:cubicBezTo>
                          <a:pt x="20600" y="2923"/>
                          <a:pt x="21475" y="6170"/>
                          <a:pt x="21587" y="9487"/>
                        </a:cubicBezTo>
                        <a:lnTo>
                          <a:pt x="0" y="10216"/>
                        </a:lnTo>
                        <a:lnTo>
                          <a:pt x="19031" y="-1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2552" name="Arc 5"/>
                  <p:cNvSpPr>
                    <a:spLocks/>
                  </p:cNvSpPr>
                  <p:nvPr/>
                </p:nvSpPr>
                <p:spPr bwMode="auto">
                  <a:xfrm rot="-405995">
                    <a:off x="-27" y="6484"/>
                    <a:ext cx="3913" cy="1852"/>
                  </a:xfrm>
                  <a:custGeom>
                    <a:avLst/>
                    <a:gdLst>
                      <a:gd name="T0" fmla="*/ 0 w 21588"/>
                      <a:gd name="T1" fmla="*/ 0 h 10216"/>
                      <a:gd name="T2" fmla="*/ 0 w 21588"/>
                      <a:gd name="T3" fmla="*/ 0 h 10216"/>
                      <a:gd name="T4" fmla="*/ 0 w 21588"/>
                      <a:gd name="T5" fmla="*/ 0 h 10216"/>
                      <a:gd name="T6" fmla="*/ 0 60000 65536"/>
                      <a:gd name="T7" fmla="*/ 0 60000 65536"/>
                      <a:gd name="T8" fmla="*/ 0 60000 65536"/>
                      <a:gd name="T9" fmla="*/ 0 w 21588"/>
                      <a:gd name="T10" fmla="*/ 0 h 10216"/>
                      <a:gd name="T11" fmla="*/ 21588 w 21588"/>
                      <a:gd name="T12" fmla="*/ 10216 h 102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8" h="10216" fill="none" extrusionOk="0">
                        <a:moveTo>
                          <a:pt x="19031" y="-1"/>
                        </a:moveTo>
                        <a:cubicBezTo>
                          <a:pt x="20600" y="2923"/>
                          <a:pt x="21475" y="6170"/>
                          <a:pt x="21587" y="9487"/>
                        </a:cubicBezTo>
                      </a:path>
                      <a:path w="21588" h="10216" stroke="0" extrusionOk="0">
                        <a:moveTo>
                          <a:pt x="19031" y="-1"/>
                        </a:moveTo>
                        <a:cubicBezTo>
                          <a:pt x="20600" y="2923"/>
                          <a:pt x="21475" y="6170"/>
                          <a:pt x="21587" y="9487"/>
                        </a:cubicBezTo>
                        <a:lnTo>
                          <a:pt x="0" y="10216"/>
                        </a:lnTo>
                        <a:lnTo>
                          <a:pt x="19031" y="-1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cxnSp>
                <p:nvCxnSpPr>
                  <p:cNvPr id="22553" name="AutoShape 6"/>
                  <p:cNvCxnSpPr>
                    <a:cxnSpLocks noChangeShapeType="1"/>
                  </p:cNvCxnSpPr>
                  <p:nvPr/>
                </p:nvCxnSpPr>
                <p:spPr bwMode="auto">
                  <a:xfrm rot="21240000" flipV="1">
                    <a:off x="2700" y="6360"/>
                    <a:ext cx="627" cy="18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2554" name="Arc 7"/>
                  <p:cNvSpPr>
                    <a:spLocks/>
                  </p:cNvSpPr>
                  <p:nvPr/>
                </p:nvSpPr>
                <p:spPr bwMode="auto">
                  <a:xfrm rot="21194005" flipV="1">
                    <a:off x="2328" y="8148"/>
                    <a:ext cx="143" cy="1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2555" name="Arc 8"/>
                  <p:cNvSpPr>
                    <a:spLocks/>
                  </p:cNvSpPr>
                  <p:nvPr/>
                </p:nvSpPr>
                <p:spPr bwMode="auto">
                  <a:xfrm rot="-405995" flipH="1" flipV="1">
                    <a:off x="3976" y="7945"/>
                    <a:ext cx="143" cy="1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22548" name="AutoShap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81453" y="1779492"/>
                  <a:ext cx="233063" cy="83258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254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51235" y="31750"/>
                  <a:ext cx="1072567" cy="380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pl-PL" sz="2400" b="0"/>
                    <a:t>zarys</a:t>
                  </a:r>
                  <a:endParaRPr lang="pl-PL" sz="1800" b="0">
                    <a:latin typeface="Arial" charset="0"/>
                  </a:endParaRPr>
                </a:p>
              </p:txBody>
            </p:sp>
            <p:cxnSp>
              <p:nvCxnSpPr>
                <p:cNvPr id="22550" name="AutoShape 4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384653" y="365150"/>
                  <a:ext cx="538525" cy="6822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</p:cxnSp>
          </p:grpSp>
        </p:grpSp>
      </p:grpSp>
      <p:cxnSp>
        <p:nvCxnSpPr>
          <p:cNvPr id="22533" name="Łącznik prosty ze strzałką 45"/>
          <p:cNvCxnSpPr>
            <a:cxnSpLocks noChangeShapeType="1"/>
          </p:cNvCxnSpPr>
          <p:nvPr/>
        </p:nvCxnSpPr>
        <p:spPr bwMode="auto">
          <a:xfrm>
            <a:off x="7269163" y="944563"/>
            <a:ext cx="579437" cy="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50" name="Strzałka w dół 49"/>
          <p:cNvSpPr/>
          <p:nvPr/>
        </p:nvSpPr>
        <p:spPr bwMode="auto">
          <a:xfrm>
            <a:off x="1660525" y="2849563"/>
            <a:ext cx="1250950" cy="979487"/>
          </a:xfrm>
          <a:prstGeom prst="downArrow">
            <a:avLst/>
          </a:prstGeom>
          <a:solidFill>
            <a:schemeClr val="bg1"/>
          </a:solidFill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535" name="Grupa 37"/>
          <p:cNvGrpSpPr>
            <a:grpSpLocks/>
          </p:cNvGrpSpPr>
          <p:nvPr/>
        </p:nvGrpSpPr>
        <p:grpSpPr bwMode="auto">
          <a:xfrm>
            <a:off x="136525" y="4237038"/>
            <a:ext cx="6172200" cy="1798637"/>
            <a:chOff x="136525" y="4237038"/>
            <a:chExt cx="6172835" cy="1798637"/>
          </a:xfrm>
        </p:grpSpPr>
        <p:cxnSp>
          <p:nvCxnSpPr>
            <p:cNvPr id="22536" name="Łącznik prosty 47"/>
            <p:cNvCxnSpPr>
              <a:cxnSpLocks noChangeShapeType="1"/>
            </p:cNvCxnSpPr>
            <p:nvPr/>
          </p:nvCxnSpPr>
          <p:spPr bwMode="auto">
            <a:xfrm>
              <a:off x="212725" y="4770438"/>
              <a:ext cx="391795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</p:spPr>
        </p:cxnSp>
        <p:pic>
          <p:nvPicPr>
            <p:cNvPr id="22537" name="Picture 32" descr="E:\Documents and Settings\tadeusz\Moje dokumenty\Dydaktyka\PKM\PKM III\rysunki do PKM\rysunki PKM\rys. 9.8.jpg"/>
            <p:cNvPicPr>
              <a:picLocks noChangeAspect="1" noChangeArrowheads="1"/>
            </p:cNvPicPr>
            <p:nvPr/>
          </p:nvPicPr>
          <p:blipFill>
            <a:blip r:embed="rId2" cstate="print"/>
            <a:srcRect l="7457" t="10448" r="6857" b="8897"/>
            <a:stretch>
              <a:fillRect/>
            </a:stretch>
          </p:blipFill>
          <p:spPr bwMode="auto">
            <a:xfrm>
              <a:off x="136525" y="4237038"/>
              <a:ext cx="4329113" cy="179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Prostokąt 32"/>
            <p:cNvSpPr/>
            <p:nvPr/>
          </p:nvSpPr>
          <p:spPr bwMode="auto">
            <a:xfrm>
              <a:off x="3611921" y="4892675"/>
              <a:ext cx="944659" cy="5016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539" name="Łącznik prosty ze strzałką 34"/>
            <p:cNvCxnSpPr>
              <a:cxnSpLocks noChangeShapeType="1"/>
            </p:cNvCxnSpPr>
            <p:nvPr/>
          </p:nvCxnSpPr>
          <p:spPr bwMode="auto">
            <a:xfrm>
              <a:off x="3870960" y="4815840"/>
              <a:ext cx="868680" cy="10668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22540" name="pole tekstowe 35"/>
            <p:cNvSpPr txBox="1">
              <a:spLocks noChangeArrowheads="1"/>
            </p:cNvSpPr>
            <p:nvPr/>
          </p:nvSpPr>
          <p:spPr bwMode="auto">
            <a:xfrm>
              <a:off x="4953000" y="4785360"/>
              <a:ext cx="1356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0" i="1"/>
                <a:t>i</a:t>
              </a:r>
              <a:r>
                <a:rPr lang="pl-PL" sz="2400" b="0"/>
                <a:t> </a:t>
              </a:r>
              <a:r>
                <a:rPr lang="pl-PL" sz="2400" b="0">
                  <a:cs typeface="Times New Roman" pitchFamily="18" charset="0"/>
                </a:rPr>
                <a:t>≠ const</a:t>
              </a:r>
              <a:endParaRPr lang="pl-PL" sz="2400" b="0" i="1"/>
            </a:p>
          </p:txBody>
        </p:sp>
        <p:sp>
          <p:nvSpPr>
            <p:cNvPr id="37" name="pole tekstowe 36"/>
            <p:cNvSpPr txBox="1"/>
            <p:nvPr/>
          </p:nvSpPr>
          <p:spPr>
            <a:xfrm>
              <a:off x="1143104" y="5075238"/>
              <a:ext cx="213382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sz="2400" b="0" dirty="0"/>
                <a:t>przy </a:t>
              </a:r>
              <a:r>
                <a:rPr lang="el-GR" sz="2400" b="0" dirty="0">
                  <a:latin typeface="Times New Roman"/>
                  <a:cs typeface="Times New Roman"/>
                </a:rPr>
                <a:t>ω</a:t>
              </a:r>
              <a:r>
                <a:rPr lang="pl-PL" sz="1770" b="0" baseline="-25000" dirty="0">
                  <a:latin typeface="Times New Roman"/>
                  <a:cs typeface="Times New Roman"/>
                </a:rPr>
                <a:t>1</a:t>
              </a:r>
              <a:r>
                <a:rPr lang="pl-PL" sz="1770" b="0" dirty="0">
                  <a:latin typeface="Times New Roman"/>
                  <a:cs typeface="Times New Roman"/>
                </a:rPr>
                <a:t> = </a:t>
              </a:r>
              <a:r>
                <a:rPr lang="pl-PL" sz="2400" b="0" dirty="0" err="1">
                  <a:latin typeface="Times New Roman"/>
                  <a:cs typeface="Times New Roman"/>
                </a:rPr>
                <a:t>const</a:t>
              </a:r>
              <a:endParaRPr lang="pl-PL" sz="2400" b="0" dirty="0"/>
            </a:p>
          </p:txBody>
        </p:sp>
      </p:grpSp>
      <p:sp>
        <p:nvSpPr>
          <p:cNvPr id="38" name="pole tekstowe 37"/>
          <p:cNvSpPr txBox="1"/>
          <p:nvPr/>
        </p:nvSpPr>
        <p:spPr>
          <a:xfrm>
            <a:off x="3386138" y="3243263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dirty="0" smtClean="0"/>
              <a:t>jeśli zarysy niesprzężone</a:t>
            </a:r>
            <a:endParaRPr lang="pl-PL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B60C7-99BE-42A2-9064-CFA08CB58B22}" type="slidenum">
              <a:rPr lang="pl-PL" smtClean="0"/>
              <a:pPr/>
              <a:t>23</a:t>
            </a:fld>
            <a:endParaRPr lang="pl-PL" smtClean="0"/>
          </a:p>
        </p:txBody>
      </p:sp>
      <p:grpSp>
        <p:nvGrpSpPr>
          <p:cNvPr id="23555" name="Grupa 41"/>
          <p:cNvGrpSpPr>
            <a:grpSpLocks/>
          </p:cNvGrpSpPr>
          <p:nvPr/>
        </p:nvGrpSpPr>
        <p:grpSpPr bwMode="auto">
          <a:xfrm>
            <a:off x="-620713" y="31750"/>
            <a:ext cx="5699126" cy="5619750"/>
            <a:chOff x="-620713" y="31750"/>
            <a:chExt cx="5699126" cy="5619751"/>
          </a:xfrm>
        </p:grpSpPr>
        <p:sp>
          <p:nvSpPr>
            <p:cNvPr id="23566" name="Arc 23"/>
            <p:cNvSpPr>
              <a:spLocks/>
            </p:cNvSpPr>
            <p:nvPr/>
          </p:nvSpPr>
          <p:spPr bwMode="auto">
            <a:xfrm rot="-3990281">
              <a:off x="482164" y="3016421"/>
              <a:ext cx="3975302" cy="1294857"/>
            </a:xfrm>
            <a:custGeom>
              <a:avLst/>
              <a:gdLst>
                <a:gd name="T0" fmla="*/ 2147483647 w 20940"/>
                <a:gd name="T1" fmla="*/ 0 h 6820"/>
                <a:gd name="T2" fmla="*/ 2147483647 w 20940"/>
                <a:gd name="T3" fmla="*/ 2147483647 h 6820"/>
                <a:gd name="T4" fmla="*/ 0 w 20940"/>
                <a:gd name="T5" fmla="*/ 2147483647 h 6820"/>
                <a:gd name="T6" fmla="*/ 0 60000 65536"/>
                <a:gd name="T7" fmla="*/ 0 60000 65536"/>
                <a:gd name="T8" fmla="*/ 0 60000 65536"/>
                <a:gd name="T9" fmla="*/ 0 w 20940"/>
                <a:gd name="T10" fmla="*/ 0 h 6820"/>
                <a:gd name="T11" fmla="*/ 20940 w 20940"/>
                <a:gd name="T12" fmla="*/ 6820 h 68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40" h="6820" fill="none" extrusionOk="0">
                  <a:moveTo>
                    <a:pt x="20495" y="-1"/>
                  </a:moveTo>
                  <a:cubicBezTo>
                    <a:pt x="20661" y="500"/>
                    <a:pt x="20809" y="1007"/>
                    <a:pt x="20939" y="1519"/>
                  </a:cubicBezTo>
                </a:path>
                <a:path w="20940" h="6820" stroke="0" extrusionOk="0">
                  <a:moveTo>
                    <a:pt x="20495" y="-1"/>
                  </a:moveTo>
                  <a:cubicBezTo>
                    <a:pt x="20661" y="500"/>
                    <a:pt x="20809" y="1007"/>
                    <a:pt x="20939" y="1519"/>
                  </a:cubicBezTo>
                  <a:lnTo>
                    <a:pt x="0" y="6820"/>
                  </a:lnTo>
                  <a:lnTo>
                    <a:pt x="20495" y="-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23567" name="Grupa 40"/>
            <p:cNvGrpSpPr>
              <a:grpSpLocks/>
            </p:cNvGrpSpPr>
            <p:nvPr/>
          </p:nvGrpSpPr>
          <p:grpSpPr bwMode="auto">
            <a:xfrm>
              <a:off x="-620713" y="31750"/>
              <a:ext cx="5699126" cy="2197541"/>
              <a:chOff x="-620713" y="31750"/>
              <a:chExt cx="5699126" cy="2197541"/>
            </a:xfrm>
          </p:grpSpPr>
          <p:grpSp>
            <p:nvGrpSpPr>
              <p:cNvPr id="23568" name="Group 9"/>
              <p:cNvGrpSpPr>
                <a:grpSpLocks/>
              </p:cNvGrpSpPr>
              <p:nvPr/>
            </p:nvGrpSpPr>
            <p:grpSpPr bwMode="auto">
              <a:xfrm rot="-1464418">
                <a:off x="-620713" y="1142871"/>
                <a:ext cx="3197888" cy="1086420"/>
                <a:chOff x="-27" y="6196"/>
                <a:chExt cx="6298" cy="2140"/>
              </a:xfrm>
            </p:grpSpPr>
            <p:sp>
              <p:nvSpPr>
                <p:cNvPr id="23585" name="Arc 10"/>
                <p:cNvSpPr>
                  <a:spLocks/>
                </p:cNvSpPr>
                <p:nvPr/>
              </p:nvSpPr>
              <p:spPr bwMode="auto">
                <a:xfrm rot="21194005" flipH="1">
                  <a:off x="2358" y="6196"/>
                  <a:ext cx="3913" cy="1852"/>
                </a:xfrm>
                <a:custGeom>
                  <a:avLst/>
                  <a:gdLst>
                    <a:gd name="T0" fmla="*/ 0 w 21588"/>
                    <a:gd name="T1" fmla="*/ 0 h 10216"/>
                    <a:gd name="T2" fmla="*/ 0 w 21588"/>
                    <a:gd name="T3" fmla="*/ 0 h 10216"/>
                    <a:gd name="T4" fmla="*/ 0 w 21588"/>
                    <a:gd name="T5" fmla="*/ 0 h 10216"/>
                    <a:gd name="T6" fmla="*/ 0 60000 65536"/>
                    <a:gd name="T7" fmla="*/ 0 60000 65536"/>
                    <a:gd name="T8" fmla="*/ 0 60000 65536"/>
                    <a:gd name="T9" fmla="*/ 0 w 21588"/>
                    <a:gd name="T10" fmla="*/ 0 h 10216"/>
                    <a:gd name="T11" fmla="*/ 21588 w 21588"/>
                    <a:gd name="T12" fmla="*/ 10216 h 10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8" h="10216" fill="none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</a:path>
                    <a:path w="21588" h="10216" stroke="0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  <a:lnTo>
                        <a:pt x="0" y="10216"/>
                      </a:lnTo>
                      <a:lnTo>
                        <a:pt x="19031" y="-1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586" name="Arc 11"/>
                <p:cNvSpPr>
                  <a:spLocks/>
                </p:cNvSpPr>
                <p:nvPr/>
              </p:nvSpPr>
              <p:spPr bwMode="auto">
                <a:xfrm rot="-405995">
                  <a:off x="-27" y="6484"/>
                  <a:ext cx="3913" cy="1852"/>
                </a:xfrm>
                <a:custGeom>
                  <a:avLst/>
                  <a:gdLst>
                    <a:gd name="T0" fmla="*/ 0 w 21588"/>
                    <a:gd name="T1" fmla="*/ 0 h 10216"/>
                    <a:gd name="T2" fmla="*/ 0 w 21588"/>
                    <a:gd name="T3" fmla="*/ 0 h 10216"/>
                    <a:gd name="T4" fmla="*/ 0 w 21588"/>
                    <a:gd name="T5" fmla="*/ 0 h 10216"/>
                    <a:gd name="T6" fmla="*/ 0 60000 65536"/>
                    <a:gd name="T7" fmla="*/ 0 60000 65536"/>
                    <a:gd name="T8" fmla="*/ 0 60000 65536"/>
                    <a:gd name="T9" fmla="*/ 0 w 21588"/>
                    <a:gd name="T10" fmla="*/ 0 h 10216"/>
                    <a:gd name="T11" fmla="*/ 21588 w 21588"/>
                    <a:gd name="T12" fmla="*/ 10216 h 10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8" h="10216" fill="none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</a:path>
                    <a:path w="21588" h="10216" stroke="0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  <a:lnTo>
                        <a:pt x="0" y="10216"/>
                      </a:lnTo>
                      <a:lnTo>
                        <a:pt x="19031" y="-1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23587" name="AutoShape 12"/>
                <p:cNvCxnSpPr>
                  <a:cxnSpLocks noChangeShapeType="1"/>
                </p:cNvCxnSpPr>
                <p:nvPr/>
              </p:nvCxnSpPr>
              <p:spPr bwMode="auto">
                <a:xfrm rot="21240000" flipV="1">
                  <a:off x="2700" y="6360"/>
                  <a:ext cx="627" cy="18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3588" name="Arc 13"/>
                <p:cNvSpPr>
                  <a:spLocks/>
                </p:cNvSpPr>
                <p:nvPr/>
              </p:nvSpPr>
              <p:spPr bwMode="auto">
                <a:xfrm rot="21194005" flipV="1">
                  <a:off x="2328" y="8148"/>
                  <a:ext cx="143" cy="1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589" name="Arc 14"/>
                <p:cNvSpPr>
                  <a:spLocks/>
                </p:cNvSpPr>
                <p:nvPr/>
              </p:nvSpPr>
              <p:spPr bwMode="auto">
                <a:xfrm rot="-405995" flipH="1" flipV="1">
                  <a:off x="3976" y="7945"/>
                  <a:ext cx="143" cy="1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3569" name="Group 15"/>
              <p:cNvGrpSpPr>
                <a:grpSpLocks/>
              </p:cNvGrpSpPr>
              <p:nvPr/>
            </p:nvGrpSpPr>
            <p:grpSpPr bwMode="auto">
              <a:xfrm rot="1322942">
                <a:off x="1880525" y="814914"/>
                <a:ext cx="3197888" cy="1086420"/>
                <a:chOff x="-27" y="6196"/>
                <a:chExt cx="6298" cy="2140"/>
              </a:xfrm>
            </p:grpSpPr>
            <p:sp>
              <p:nvSpPr>
                <p:cNvPr id="23580" name="Arc 16"/>
                <p:cNvSpPr>
                  <a:spLocks/>
                </p:cNvSpPr>
                <p:nvPr/>
              </p:nvSpPr>
              <p:spPr bwMode="auto">
                <a:xfrm rot="21194005" flipH="1">
                  <a:off x="2358" y="6196"/>
                  <a:ext cx="3913" cy="1852"/>
                </a:xfrm>
                <a:custGeom>
                  <a:avLst/>
                  <a:gdLst>
                    <a:gd name="T0" fmla="*/ 0 w 21588"/>
                    <a:gd name="T1" fmla="*/ 0 h 10216"/>
                    <a:gd name="T2" fmla="*/ 0 w 21588"/>
                    <a:gd name="T3" fmla="*/ 0 h 10216"/>
                    <a:gd name="T4" fmla="*/ 0 w 21588"/>
                    <a:gd name="T5" fmla="*/ 0 h 10216"/>
                    <a:gd name="T6" fmla="*/ 0 60000 65536"/>
                    <a:gd name="T7" fmla="*/ 0 60000 65536"/>
                    <a:gd name="T8" fmla="*/ 0 60000 65536"/>
                    <a:gd name="T9" fmla="*/ 0 w 21588"/>
                    <a:gd name="T10" fmla="*/ 0 h 10216"/>
                    <a:gd name="T11" fmla="*/ 21588 w 21588"/>
                    <a:gd name="T12" fmla="*/ 10216 h 10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8" h="10216" fill="none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</a:path>
                    <a:path w="21588" h="10216" stroke="0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  <a:lnTo>
                        <a:pt x="0" y="10216"/>
                      </a:lnTo>
                      <a:lnTo>
                        <a:pt x="19031" y="-1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581" name="Arc 17"/>
                <p:cNvSpPr>
                  <a:spLocks/>
                </p:cNvSpPr>
                <p:nvPr/>
              </p:nvSpPr>
              <p:spPr bwMode="auto">
                <a:xfrm rot="-405995">
                  <a:off x="-27" y="6484"/>
                  <a:ext cx="3913" cy="1852"/>
                </a:xfrm>
                <a:custGeom>
                  <a:avLst/>
                  <a:gdLst>
                    <a:gd name="T0" fmla="*/ 0 w 21588"/>
                    <a:gd name="T1" fmla="*/ 0 h 10216"/>
                    <a:gd name="T2" fmla="*/ 0 w 21588"/>
                    <a:gd name="T3" fmla="*/ 0 h 10216"/>
                    <a:gd name="T4" fmla="*/ 0 w 21588"/>
                    <a:gd name="T5" fmla="*/ 0 h 10216"/>
                    <a:gd name="T6" fmla="*/ 0 60000 65536"/>
                    <a:gd name="T7" fmla="*/ 0 60000 65536"/>
                    <a:gd name="T8" fmla="*/ 0 60000 65536"/>
                    <a:gd name="T9" fmla="*/ 0 w 21588"/>
                    <a:gd name="T10" fmla="*/ 0 h 10216"/>
                    <a:gd name="T11" fmla="*/ 21588 w 21588"/>
                    <a:gd name="T12" fmla="*/ 10216 h 10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8" h="10216" fill="none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</a:path>
                    <a:path w="21588" h="10216" stroke="0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  <a:lnTo>
                        <a:pt x="0" y="10216"/>
                      </a:lnTo>
                      <a:lnTo>
                        <a:pt x="19031" y="-1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23582" name="AutoShape 18"/>
                <p:cNvCxnSpPr>
                  <a:cxnSpLocks noChangeShapeType="1"/>
                </p:cNvCxnSpPr>
                <p:nvPr/>
              </p:nvCxnSpPr>
              <p:spPr bwMode="auto">
                <a:xfrm rot="21240000" flipV="1">
                  <a:off x="2700" y="6360"/>
                  <a:ext cx="627" cy="18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3583" name="Arc 19"/>
                <p:cNvSpPr>
                  <a:spLocks/>
                </p:cNvSpPr>
                <p:nvPr/>
              </p:nvSpPr>
              <p:spPr bwMode="auto">
                <a:xfrm rot="21194005" flipV="1">
                  <a:off x="2328" y="8148"/>
                  <a:ext cx="143" cy="1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3584" name="Arc 20"/>
                <p:cNvSpPr>
                  <a:spLocks/>
                </p:cNvSpPr>
                <p:nvPr/>
              </p:nvSpPr>
              <p:spPr bwMode="auto">
                <a:xfrm rot="-405995" flipH="1" flipV="1">
                  <a:off x="3976" y="7945"/>
                  <a:ext cx="143" cy="1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3570" name="Grupa 39"/>
              <p:cNvGrpSpPr>
                <a:grpSpLocks/>
              </p:cNvGrpSpPr>
              <p:nvPr/>
            </p:nvGrpSpPr>
            <p:grpSpPr bwMode="auto">
              <a:xfrm>
                <a:off x="609088" y="31750"/>
                <a:ext cx="3197888" cy="1831000"/>
                <a:chOff x="609088" y="31750"/>
                <a:chExt cx="3197888" cy="1831000"/>
              </a:xfrm>
            </p:grpSpPr>
            <p:grpSp>
              <p:nvGrpSpPr>
                <p:cNvPr id="23571" name="Group 3"/>
                <p:cNvGrpSpPr>
                  <a:grpSpLocks/>
                </p:cNvGrpSpPr>
                <p:nvPr/>
              </p:nvGrpSpPr>
              <p:grpSpPr bwMode="auto">
                <a:xfrm>
                  <a:off x="609088" y="715917"/>
                  <a:ext cx="3197888" cy="1086420"/>
                  <a:chOff x="-27" y="6196"/>
                  <a:chExt cx="6298" cy="2140"/>
                </a:xfrm>
              </p:grpSpPr>
              <p:sp>
                <p:nvSpPr>
                  <p:cNvPr id="23575" name="Arc 4"/>
                  <p:cNvSpPr>
                    <a:spLocks/>
                  </p:cNvSpPr>
                  <p:nvPr/>
                </p:nvSpPr>
                <p:spPr bwMode="auto">
                  <a:xfrm rot="21194005" flipH="1">
                    <a:off x="2358" y="6196"/>
                    <a:ext cx="3913" cy="1852"/>
                  </a:xfrm>
                  <a:custGeom>
                    <a:avLst/>
                    <a:gdLst>
                      <a:gd name="T0" fmla="*/ 0 w 21588"/>
                      <a:gd name="T1" fmla="*/ 0 h 10216"/>
                      <a:gd name="T2" fmla="*/ 0 w 21588"/>
                      <a:gd name="T3" fmla="*/ 0 h 10216"/>
                      <a:gd name="T4" fmla="*/ 0 w 21588"/>
                      <a:gd name="T5" fmla="*/ 0 h 10216"/>
                      <a:gd name="T6" fmla="*/ 0 60000 65536"/>
                      <a:gd name="T7" fmla="*/ 0 60000 65536"/>
                      <a:gd name="T8" fmla="*/ 0 60000 65536"/>
                      <a:gd name="T9" fmla="*/ 0 w 21588"/>
                      <a:gd name="T10" fmla="*/ 0 h 10216"/>
                      <a:gd name="T11" fmla="*/ 21588 w 21588"/>
                      <a:gd name="T12" fmla="*/ 10216 h 102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8" h="10216" fill="none" extrusionOk="0">
                        <a:moveTo>
                          <a:pt x="19031" y="-1"/>
                        </a:moveTo>
                        <a:cubicBezTo>
                          <a:pt x="20600" y="2923"/>
                          <a:pt x="21475" y="6170"/>
                          <a:pt x="21587" y="9487"/>
                        </a:cubicBezTo>
                      </a:path>
                      <a:path w="21588" h="10216" stroke="0" extrusionOk="0">
                        <a:moveTo>
                          <a:pt x="19031" y="-1"/>
                        </a:moveTo>
                        <a:cubicBezTo>
                          <a:pt x="20600" y="2923"/>
                          <a:pt x="21475" y="6170"/>
                          <a:pt x="21587" y="9487"/>
                        </a:cubicBezTo>
                        <a:lnTo>
                          <a:pt x="0" y="10216"/>
                        </a:lnTo>
                        <a:lnTo>
                          <a:pt x="19031" y="-1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576" name="Arc 5"/>
                  <p:cNvSpPr>
                    <a:spLocks/>
                  </p:cNvSpPr>
                  <p:nvPr/>
                </p:nvSpPr>
                <p:spPr bwMode="auto">
                  <a:xfrm rot="-405995">
                    <a:off x="-27" y="6484"/>
                    <a:ext cx="3913" cy="1852"/>
                  </a:xfrm>
                  <a:custGeom>
                    <a:avLst/>
                    <a:gdLst>
                      <a:gd name="T0" fmla="*/ 0 w 21588"/>
                      <a:gd name="T1" fmla="*/ 0 h 10216"/>
                      <a:gd name="T2" fmla="*/ 0 w 21588"/>
                      <a:gd name="T3" fmla="*/ 0 h 10216"/>
                      <a:gd name="T4" fmla="*/ 0 w 21588"/>
                      <a:gd name="T5" fmla="*/ 0 h 10216"/>
                      <a:gd name="T6" fmla="*/ 0 60000 65536"/>
                      <a:gd name="T7" fmla="*/ 0 60000 65536"/>
                      <a:gd name="T8" fmla="*/ 0 60000 65536"/>
                      <a:gd name="T9" fmla="*/ 0 w 21588"/>
                      <a:gd name="T10" fmla="*/ 0 h 10216"/>
                      <a:gd name="T11" fmla="*/ 21588 w 21588"/>
                      <a:gd name="T12" fmla="*/ 10216 h 102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8" h="10216" fill="none" extrusionOk="0">
                        <a:moveTo>
                          <a:pt x="19031" y="-1"/>
                        </a:moveTo>
                        <a:cubicBezTo>
                          <a:pt x="20600" y="2923"/>
                          <a:pt x="21475" y="6170"/>
                          <a:pt x="21587" y="9487"/>
                        </a:cubicBezTo>
                      </a:path>
                      <a:path w="21588" h="10216" stroke="0" extrusionOk="0">
                        <a:moveTo>
                          <a:pt x="19031" y="-1"/>
                        </a:moveTo>
                        <a:cubicBezTo>
                          <a:pt x="20600" y="2923"/>
                          <a:pt x="21475" y="6170"/>
                          <a:pt x="21587" y="9487"/>
                        </a:cubicBezTo>
                        <a:lnTo>
                          <a:pt x="0" y="10216"/>
                        </a:lnTo>
                        <a:lnTo>
                          <a:pt x="19031" y="-1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cxnSp>
                <p:nvCxnSpPr>
                  <p:cNvPr id="23577" name="AutoShape 6"/>
                  <p:cNvCxnSpPr>
                    <a:cxnSpLocks noChangeShapeType="1"/>
                  </p:cNvCxnSpPr>
                  <p:nvPr/>
                </p:nvCxnSpPr>
                <p:spPr bwMode="auto">
                  <a:xfrm rot="21240000" flipV="1">
                    <a:off x="2700" y="6360"/>
                    <a:ext cx="627" cy="18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3578" name="Arc 7"/>
                  <p:cNvSpPr>
                    <a:spLocks/>
                  </p:cNvSpPr>
                  <p:nvPr/>
                </p:nvSpPr>
                <p:spPr bwMode="auto">
                  <a:xfrm rot="21194005" flipV="1">
                    <a:off x="2328" y="8148"/>
                    <a:ext cx="143" cy="1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3579" name="Arc 8"/>
                  <p:cNvSpPr>
                    <a:spLocks/>
                  </p:cNvSpPr>
                  <p:nvPr/>
                </p:nvSpPr>
                <p:spPr bwMode="auto">
                  <a:xfrm rot="-405995" flipH="1" flipV="1">
                    <a:off x="3976" y="7945"/>
                    <a:ext cx="143" cy="1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23572" name="AutoShap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81453" y="1779492"/>
                  <a:ext cx="233063" cy="83258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357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51235" y="31750"/>
                  <a:ext cx="1072567" cy="380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pl-PL" sz="2400" b="0"/>
                    <a:t>zarys</a:t>
                  </a:r>
                  <a:endParaRPr lang="pl-PL" sz="1800" b="0">
                    <a:latin typeface="Arial" charset="0"/>
                  </a:endParaRPr>
                </a:p>
              </p:txBody>
            </p:sp>
            <p:cxnSp>
              <p:nvCxnSpPr>
                <p:cNvPr id="23574" name="AutoShape 4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384653" y="365150"/>
                  <a:ext cx="538525" cy="6822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</p:cxnSp>
          </p:grpSp>
        </p:grpSp>
      </p:grpSp>
      <p:grpSp>
        <p:nvGrpSpPr>
          <p:cNvPr id="23557" name="Grupa 38"/>
          <p:cNvGrpSpPr>
            <a:grpSpLocks/>
          </p:cNvGrpSpPr>
          <p:nvPr/>
        </p:nvGrpSpPr>
        <p:grpSpPr bwMode="auto">
          <a:xfrm>
            <a:off x="4602163" y="701675"/>
            <a:ext cx="4541837" cy="3957638"/>
            <a:chOff x="4602163" y="701675"/>
            <a:chExt cx="4541837" cy="3957638"/>
          </a:xfrm>
        </p:grpSpPr>
        <p:sp>
          <p:nvSpPr>
            <p:cNvPr id="23558" name="pole tekstowe 3"/>
            <p:cNvSpPr txBox="1">
              <a:spLocks noChangeArrowheads="1"/>
            </p:cNvSpPr>
            <p:nvPr/>
          </p:nvSpPr>
          <p:spPr bwMode="auto">
            <a:xfrm>
              <a:off x="4845368" y="701675"/>
              <a:ext cx="4070349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0"/>
                <a:t>Kształt boku zęba           </a:t>
              </a:r>
              <a:r>
                <a:rPr lang="pl-PL" sz="2400"/>
                <a:t>zarys zęba</a:t>
              </a:r>
            </a:p>
          </p:txBody>
        </p:sp>
        <p:grpSp>
          <p:nvGrpSpPr>
            <p:cNvPr id="23559" name="Grupa 42"/>
            <p:cNvGrpSpPr>
              <a:grpSpLocks/>
            </p:cNvGrpSpPr>
            <p:nvPr/>
          </p:nvGrpSpPr>
          <p:grpSpPr bwMode="auto">
            <a:xfrm>
              <a:off x="4602163" y="960438"/>
              <a:ext cx="4541837" cy="3698875"/>
              <a:chOff x="4282440" y="960120"/>
              <a:chExt cx="4541520" cy="3699334"/>
            </a:xfrm>
          </p:grpSpPr>
          <p:pic>
            <p:nvPicPr>
              <p:cNvPr id="23562" name="Picture 30" descr="E:\Documents and Settings\tadeusz\Moje dokumenty\Dydaktyka\PKM\PKM III\rysunki do PKM\rysunki PKM\rys.9.10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961" t="11931" b="8621"/>
              <a:stretch>
                <a:fillRect/>
              </a:stretch>
            </p:blipFill>
            <p:spPr bwMode="auto">
              <a:xfrm>
                <a:off x="4282440" y="2072640"/>
                <a:ext cx="4541520" cy="2586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3563" name="Łącznik prosty ze strzałką 30"/>
              <p:cNvCxnSpPr>
                <a:cxnSpLocks noChangeShapeType="1"/>
              </p:cNvCxnSpPr>
              <p:nvPr/>
            </p:nvCxnSpPr>
            <p:spPr bwMode="auto">
              <a:xfrm>
                <a:off x="6888470" y="960120"/>
                <a:ext cx="655320" cy="0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3564" name="Arc 16"/>
              <p:cNvSpPr>
                <a:spLocks/>
              </p:cNvSpPr>
              <p:nvPr/>
            </p:nvSpPr>
            <p:spPr bwMode="auto">
              <a:xfrm rot="21412785" flipH="1">
                <a:off x="5224297" y="2367384"/>
                <a:ext cx="2007649" cy="748175"/>
              </a:xfrm>
              <a:custGeom>
                <a:avLst/>
                <a:gdLst>
                  <a:gd name="T0" fmla="*/ 2147483647 w 21588"/>
                  <a:gd name="T1" fmla="*/ 0 h 10216"/>
                  <a:gd name="T2" fmla="*/ 2147483647 w 21588"/>
                  <a:gd name="T3" fmla="*/ 0 h 10216"/>
                  <a:gd name="T4" fmla="*/ 0 w 21588"/>
                  <a:gd name="T5" fmla="*/ 0 h 10216"/>
                  <a:gd name="T6" fmla="*/ 0 60000 65536"/>
                  <a:gd name="T7" fmla="*/ 0 60000 65536"/>
                  <a:gd name="T8" fmla="*/ 0 60000 65536"/>
                  <a:gd name="T9" fmla="*/ 0 w 21588"/>
                  <a:gd name="T10" fmla="*/ 0 h 10216"/>
                  <a:gd name="T11" fmla="*/ 21588 w 21588"/>
                  <a:gd name="T12" fmla="*/ 10216 h 10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lnTo>
                      <a:pt x="19031" y="-1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565" name="Arc 17"/>
              <p:cNvSpPr>
                <a:spLocks/>
              </p:cNvSpPr>
              <p:nvPr/>
            </p:nvSpPr>
            <p:spPr bwMode="auto">
              <a:xfrm rot="17803417" flipH="1">
                <a:off x="4673058" y="2282718"/>
                <a:ext cx="2146132" cy="299333"/>
              </a:xfrm>
              <a:custGeom>
                <a:avLst/>
                <a:gdLst>
                  <a:gd name="T0" fmla="*/ 2147483647 w 21588"/>
                  <a:gd name="T1" fmla="*/ 0 h 10216"/>
                  <a:gd name="T2" fmla="*/ 2147483647 w 21588"/>
                  <a:gd name="T3" fmla="*/ 0 h 10216"/>
                  <a:gd name="T4" fmla="*/ 0 w 21588"/>
                  <a:gd name="T5" fmla="*/ 0 h 10216"/>
                  <a:gd name="T6" fmla="*/ 0 60000 65536"/>
                  <a:gd name="T7" fmla="*/ 0 60000 65536"/>
                  <a:gd name="T8" fmla="*/ 0 60000 65536"/>
                  <a:gd name="T9" fmla="*/ 0 w 21588"/>
                  <a:gd name="T10" fmla="*/ 0 h 10216"/>
                  <a:gd name="T11" fmla="*/ 21588 w 21588"/>
                  <a:gd name="T12" fmla="*/ 10216 h 10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lnTo>
                      <a:pt x="19031" y="-1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2" name="Strzałka w dół 31"/>
            <p:cNvSpPr/>
            <p:nvPr/>
          </p:nvSpPr>
          <p:spPr bwMode="auto">
            <a:xfrm>
              <a:off x="6278563" y="1431925"/>
              <a:ext cx="976312" cy="685800"/>
            </a:xfrm>
            <a:prstGeom prst="downArrow">
              <a:avLst/>
            </a:prstGeom>
            <a:solidFill>
              <a:srgbClr val="FFFFCC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Elipsa 42"/>
            <p:cNvSpPr/>
            <p:nvPr/>
          </p:nvSpPr>
          <p:spPr bwMode="auto">
            <a:xfrm>
              <a:off x="5541963" y="2873375"/>
              <a:ext cx="60325" cy="60325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8DE0CD-940C-4BFD-BE59-07F9C95BFF7B}" type="slidenum">
              <a:rPr lang="pl-PL" smtClean="0"/>
              <a:pPr/>
              <a:t>24</a:t>
            </a:fld>
            <a:endParaRPr lang="pl-PL" smtClean="0"/>
          </a:p>
        </p:txBody>
      </p:sp>
      <p:sp>
        <p:nvSpPr>
          <p:cNvPr id="24579" name="pole tekstowe 4"/>
          <p:cNvSpPr txBox="1">
            <a:spLocks noChangeArrowheads="1"/>
          </p:cNvSpPr>
          <p:nvPr/>
        </p:nvSpPr>
        <p:spPr bwMode="auto">
          <a:xfrm>
            <a:off x="334963" y="6191250"/>
            <a:ext cx="5211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/>
              <a:t>Stałość przełożenia, zarysy sprzężone</a:t>
            </a:r>
            <a:endParaRPr lang="pl-PL" sz="2400"/>
          </a:p>
        </p:txBody>
      </p:sp>
      <p:grpSp>
        <p:nvGrpSpPr>
          <p:cNvPr id="24580" name="Grupa 41"/>
          <p:cNvGrpSpPr>
            <a:grpSpLocks/>
          </p:cNvGrpSpPr>
          <p:nvPr/>
        </p:nvGrpSpPr>
        <p:grpSpPr bwMode="auto">
          <a:xfrm>
            <a:off x="-620713" y="31750"/>
            <a:ext cx="5699126" cy="5619750"/>
            <a:chOff x="-620713" y="31750"/>
            <a:chExt cx="5699126" cy="5619751"/>
          </a:xfrm>
        </p:grpSpPr>
        <p:sp>
          <p:nvSpPr>
            <p:cNvPr id="24600" name="Arc 23"/>
            <p:cNvSpPr>
              <a:spLocks/>
            </p:cNvSpPr>
            <p:nvPr/>
          </p:nvSpPr>
          <p:spPr bwMode="auto">
            <a:xfrm rot="-3990281">
              <a:off x="482164" y="3016421"/>
              <a:ext cx="3975302" cy="1294857"/>
            </a:xfrm>
            <a:custGeom>
              <a:avLst/>
              <a:gdLst>
                <a:gd name="T0" fmla="*/ 2147483647 w 20940"/>
                <a:gd name="T1" fmla="*/ 0 h 6820"/>
                <a:gd name="T2" fmla="*/ 2147483647 w 20940"/>
                <a:gd name="T3" fmla="*/ 2147483647 h 6820"/>
                <a:gd name="T4" fmla="*/ 0 w 20940"/>
                <a:gd name="T5" fmla="*/ 2147483647 h 6820"/>
                <a:gd name="T6" fmla="*/ 0 60000 65536"/>
                <a:gd name="T7" fmla="*/ 0 60000 65536"/>
                <a:gd name="T8" fmla="*/ 0 60000 65536"/>
                <a:gd name="T9" fmla="*/ 0 w 20940"/>
                <a:gd name="T10" fmla="*/ 0 h 6820"/>
                <a:gd name="T11" fmla="*/ 20940 w 20940"/>
                <a:gd name="T12" fmla="*/ 6820 h 68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40" h="6820" fill="none" extrusionOk="0">
                  <a:moveTo>
                    <a:pt x="20495" y="-1"/>
                  </a:moveTo>
                  <a:cubicBezTo>
                    <a:pt x="20661" y="500"/>
                    <a:pt x="20809" y="1007"/>
                    <a:pt x="20939" y="1519"/>
                  </a:cubicBezTo>
                </a:path>
                <a:path w="20940" h="6820" stroke="0" extrusionOk="0">
                  <a:moveTo>
                    <a:pt x="20495" y="-1"/>
                  </a:moveTo>
                  <a:cubicBezTo>
                    <a:pt x="20661" y="500"/>
                    <a:pt x="20809" y="1007"/>
                    <a:pt x="20939" y="1519"/>
                  </a:cubicBezTo>
                  <a:lnTo>
                    <a:pt x="0" y="6820"/>
                  </a:lnTo>
                  <a:lnTo>
                    <a:pt x="20495" y="-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24601" name="Grupa 40"/>
            <p:cNvGrpSpPr>
              <a:grpSpLocks/>
            </p:cNvGrpSpPr>
            <p:nvPr/>
          </p:nvGrpSpPr>
          <p:grpSpPr bwMode="auto">
            <a:xfrm>
              <a:off x="-620713" y="31750"/>
              <a:ext cx="5699126" cy="2197541"/>
              <a:chOff x="-620713" y="31750"/>
              <a:chExt cx="5699126" cy="2197541"/>
            </a:xfrm>
          </p:grpSpPr>
          <p:grpSp>
            <p:nvGrpSpPr>
              <p:cNvPr id="24602" name="Group 9"/>
              <p:cNvGrpSpPr>
                <a:grpSpLocks/>
              </p:cNvGrpSpPr>
              <p:nvPr/>
            </p:nvGrpSpPr>
            <p:grpSpPr bwMode="auto">
              <a:xfrm rot="-1464418">
                <a:off x="-620713" y="1142871"/>
                <a:ext cx="3197888" cy="1086420"/>
                <a:chOff x="-27" y="6196"/>
                <a:chExt cx="6298" cy="2140"/>
              </a:xfrm>
            </p:grpSpPr>
            <p:sp>
              <p:nvSpPr>
                <p:cNvPr id="24619" name="Arc 10"/>
                <p:cNvSpPr>
                  <a:spLocks/>
                </p:cNvSpPr>
                <p:nvPr/>
              </p:nvSpPr>
              <p:spPr bwMode="auto">
                <a:xfrm rot="21194005" flipH="1">
                  <a:off x="2358" y="6196"/>
                  <a:ext cx="3913" cy="1852"/>
                </a:xfrm>
                <a:custGeom>
                  <a:avLst/>
                  <a:gdLst>
                    <a:gd name="T0" fmla="*/ 0 w 21588"/>
                    <a:gd name="T1" fmla="*/ 0 h 10216"/>
                    <a:gd name="T2" fmla="*/ 0 w 21588"/>
                    <a:gd name="T3" fmla="*/ 0 h 10216"/>
                    <a:gd name="T4" fmla="*/ 0 w 21588"/>
                    <a:gd name="T5" fmla="*/ 0 h 10216"/>
                    <a:gd name="T6" fmla="*/ 0 60000 65536"/>
                    <a:gd name="T7" fmla="*/ 0 60000 65536"/>
                    <a:gd name="T8" fmla="*/ 0 60000 65536"/>
                    <a:gd name="T9" fmla="*/ 0 w 21588"/>
                    <a:gd name="T10" fmla="*/ 0 h 10216"/>
                    <a:gd name="T11" fmla="*/ 21588 w 21588"/>
                    <a:gd name="T12" fmla="*/ 10216 h 10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8" h="10216" fill="none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</a:path>
                    <a:path w="21588" h="10216" stroke="0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  <a:lnTo>
                        <a:pt x="0" y="10216"/>
                      </a:lnTo>
                      <a:lnTo>
                        <a:pt x="19031" y="-1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20" name="Arc 11"/>
                <p:cNvSpPr>
                  <a:spLocks/>
                </p:cNvSpPr>
                <p:nvPr/>
              </p:nvSpPr>
              <p:spPr bwMode="auto">
                <a:xfrm rot="-405995">
                  <a:off x="-27" y="6484"/>
                  <a:ext cx="3913" cy="1852"/>
                </a:xfrm>
                <a:custGeom>
                  <a:avLst/>
                  <a:gdLst>
                    <a:gd name="T0" fmla="*/ 0 w 21588"/>
                    <a:gd name="T1" fmla="*/ 0 h 10216"/>
                    <a:gd name="T2" fmla="*/ 0 w 21588"/>
                    <a:gd name="T3" fmla="*/ 0 h 10216"/>
                    <a:gd name="T4" fmla="*/ 0 w 21588"/>
                    <a:gd name="T5" fmla="*/ 0 h 10216"/>
                    <a:gd name="T6" fmla="*/ 0 60000 65536"/>
                    <a:gd name="T7" fmla="*/ 0 60000 65536"/>
                    <a:gd name="T8" fmla="*/ 0 60000 65536"/>
                    <a:gd name="T9" fmla="*/ 0 w 21588"/>
                    <a:gd name="T10" fmla="*/ 0 h 10216"/>
                    <a:gd name="T11" fmla="*/ 21588 w 21588"/>
                    <a:gd name="T12" fmla="*/ 10216 h 10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8" h="10216" fill="none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</a:path>
                    <a:path w="21588" h="10216" stroke="0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  <a:lnTo>
                        <a:pt x="0" y="10216"/>
                      </a:lnTo>
                      <a:lnTo>
                        <a:pt x="19031" y="-1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24621" name="AutoShape 12"/>
                <p:cNvCxnSpPr>
                  <a:cxnSpLocks noChangeShapeType="1"/>
                </p:cNvCxnSpPr>
                <p:nvPr/>
              </p:nvCxnSpPr>
              <p:spPr bwMode="auto">
                <a:xfrm rot="21240000" flipV="1">
                  <a:off x="2700" y="6360"/>
                  <a:ext cx="627" cy="18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4622" name="Arc 13"/>
                <p:cNvSpPr>
                  <a:spLocks/>
                </p:cNvSpPr>
                <p:nvPr/>
              </p:nvSpPr>
              <p:spPr bwMode="auto">
                <a:xfrm rot="21194005" flipV="1">
                  <a:off x="2328" y="8148"/>
                  <a:ext cx="143" cy="1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23" name="Arc 14"/>
                <p:cNvSpPr>
                  <a:spLocks/>
                </p:cNvSpPr>
                <p:nvPr/>
              </p:nvSpPr>
              <p:spPr bwMode="auto">
                <a:xfrm rot="-405995" flipH="1" flipV="1">
                  <a:off x="3976" y="7945"/>
                  <a:ext cx="143" cy="1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4603" name="Group 15"/>
              <p:cNvGrpSpPr>
                <a:grpSpLocks/>
              </p:cNvGrpSpPr>
              <p:nvPr/>
            </p:nvGrpSpPr>
            <p:grpSpPr bwMode="auto">
              <a:xfrm rot="1322942">
                <a:off x="1880525" y="814914"/>
                <a:ext cx="3197888" cy="1086420"/>
                <a:chOff x="-27" y="6196"/>
                <a:chExt cx="6298" cy="2140"/>
              </a:xfrm>
            </p:grpSpPr>
            <p:sp>
              <p:nvSpPr>
                <p:cNvPr id="24614" name="Arc 16"/>
                <p:cNvSpPr>
                  <a:spLocks/>
                </p:cNvSpPr>
                <p:nvPr/>
              </p:nvSpPr>
              <p:spPr bwMode="auto">
                <a:xfrm rot="21194005" flipH="1">
                  <a:off x="2358" y="6196"/>
                  <a:ext cx="3913" cy="1852"/>
                </a:xfrm>
                <a:custGeom>
                  <a:avLst/>
                  <a:gdLst>
                    <a:gd name="T0" fmla="*/ 0 w 21588"/>
                    <a:gd name="T1" fmla="*/ 0 h 10216"/>
                    <a:gd name="T2" fmla="*/ 0 w 21588"/>
                    <a:gd name="T3" fmla="*/ 0 h 10216"/>
                    <a:gd name="T4" fmla="*/ 0 w 21588"/>
                    <a:gd name="T5" fmla="*/ 0 h 10216"/>
                    <a:gd name="T6" fmla="*/ 0 60000 65536"/>
                    <a:gd name="T7" fmla="*/ 0 60000 65536"/>
                    <a:gd name="T8" fmla="*/ 0 60000 65536"/>
                    <a:gd name="T9" fmla="*/ 0 w 21588"/>
                    <a:gd name="T10" fmla="*/ 0 h 10216"/>
                    <a:gd name="T11" fmla="*/ 21588 w 21588"/>
                    <a:gd name="T12" fmla="*/ 10216 h 10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8" h="10216" fill="none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</a:path>
                    <a:path w="21588" h="10216" stroke="0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  <a:lnTo>
                        <a:pt x="0" y="10216"/>
                      </a:lnTo>
                      <a:lnTo>
                        <a:pt x="19031" y="-1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15" name="Arc 17"/>
                <p:cNvSpPr>
                  <a:spLocks/>
                </p:cNvSpPr>
                <p:nvPr/>
              </p:nvSpPr>
              <p:spPr bwMode="auto">
                <a:xfrm rot="-405995">
                  <a:off x="-27" y="6484"/>
                  <a:ext cx="3913" cy="1852"/>
                </a:xfrm>
                <a:custGeom>
                  <a:avLst/>
                  <a:gdLst>
                    <a:gd name="T0" fmla="*/ 0 w 21588"/>
                    <a:gd name="T1" fmla="*/ 0 h 10216"/>
                    <a:gd name="T2" fmla="*/ 0 w 21588"/>
                    <a:gd name="T3" fmla="*/ 0 h 10216"/>
                    <a:gd name="T4" fmla="*/ 0 w 21588"/>
                    <a:gd name="T5" fmla="*/ 0 h 10216"/>
                    <a:gd name="T6" fmla="*/ 0 60000 65536"/>
                    <a:gd name="T7" fmla="*/ 0 60000 65536"/>
                    <a:gd name="T8" fmla="*/ 0 60000 65536"/>
                    <a:gd name="T9" fmla="*/ 0 w 21588"/>
                    <a:gd name="T10" fmla="*/ 0 h 10216"/>
                    <a:gd name="T11" fmla="*/ 21588 w 21588"/>
                    <a:gd name="T12" fmla="*/ 10216 h 10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8" h="10216" fill="none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</a:path>
                    <a:path w="21588" h="10216" stroke="0" extrusionOk="0">
                      <a:moveTo>
                        <a:pt x="19031" y="-1"/>
                      </a:moveTo>
                      <a:cubicBezTo>
                        <a:pt x="20600" y="2923"/>
                        <a:pt x="21475" y="6170"/>
                        <a:pt x="21587" y="9487"/>
                      </a:cubicBezTo>
                      <a:lnTo>
                        <a:pt x="0" y="10216"/>
                      </a:lnTo>
                      <a:lnTo>
                        <a:pt x="19031" y="-1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24616" name="AutoShape 18"/>
                <p:cNvCxnSpPr>
                  <a:cxnSpLocks noChangeShapeType="1"/>
                </p:cNvCxnSpPr>
                <p:nvPr/>
              </p:nvCxnSpPr>
              <p:spPr bwMode="auto">
                <a:xfrm rot="21240000" flipV="1">
                  <a:off x="2700" y="6360"/>
                  <a:ext cx="627" cy="18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4617" name="Arc 19"/>
                <p:cNvSpPr>
                  <a:spLocks/>
                </p:cNvSpPr>
                <p:nvPr/>
              </p:nvSpPr>
              <p:spPr bwMode="auto">
                <a:xfrm rot="21194005" flipV="1">
                  <a:off x="2328" y="8148"/>
                  <a:ext cx="143" cy="1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18" name="Arc 20"/>
                <p:cNvSpPr>
                  <a:spLocks/>
                </p:cNvSpPr>
                <p:nvPr/>
              </p:nvSpPr>
              <p:spPr bwMode="auto">
                <a:xfrm rot="-405995" flipH="1" flipV="1">
                  <a:off x="3976" y="7945"/>
                  <a:ext cx="143" cy="1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4604" name="Grupa 39"/>
              <p:cNvGrpSpPr>
                <a:grpSpLocks/>
              </p:cNvGrpSpPr>
              <p:nvPr/>
            </p:nvGrpSpPr>
            <p:grpSpPr bwMode="auto">
              <a:xfrm>
                <a:off x="609088" y="31750"/>
                <a:ext cx="3197888" cy="1831000"/>
                <a:chOff x="609088" y="31750"/>
                <a:chExt cx="3197888" cy="1831000"/>
              </a:xfrm>
            </p:grpSpPr>
            <p:grpSp>
              <p:nvGrpSpPr>
                <p:cNvPr id="24605" name="Group 3"/>
                <p:cNvGrpSpPr>
                  <a:grpSpLocks/>
                </p:cNvGrpSpPr>
                <p:nvPr/>
              </p:nvGrpSpPr>
              <p:grpSpPr bwMode="auto">
                <a:xfrm>
                  <a:off x="609088" y="715917"/>
                  <a:ext cx="3197888" cy="1086420"/>
                  <a:chOff x="-27" y="6196"/>
                  <a:chExt cx="6298" cy="2140"/>
                </a:xfrm>
              </p:grpSpPr>
              <p:sp>
                <p:nvSpPr>
                  <p:cNvPr id="24609" name="Arc 4"/>
                  <p:cNvSpPr>
                    <a:spLocks/>
                  </p:cNvSpPr>
                  <p:nvPr/>
                </p:nvSpPr>
                <p:spPr bwMode="auto">
                  <a:xfrm rot="21194005" flipH="1">
                    <a:off x="2358" y="6196"/>
                    <a:ext cx="3913" cy="1852"/>
                  </a:xfrm>
                  <a:custGeom>
                    <a:avLst/>
                    <a:gdLst>
                      <a:gd name="T0" fmla="*/ 0 w 21588"/>
                      <a:gd name="T1" fmla="*/ 0 h 10216"/>
                      <a:gd name="T2" fmla="*/ 0 w 21588"/>
                      <a:gd name="T3" fmla="*/ 0 h 10216"/>
                      <a:gd name="T4" fmla="*/ 0 w 21588"/>
                      <a:gd name="T5" fmla="*/ 0 h 10216"/>
                      <a:gd name="T6" fmla="*/ 0 60000 65536"/>
                      <a:gd name="T7" fmla="*/ 0 60000 65536"/>
                      <a:gd name="T8" fmla="*/ 0 60000 65536"/>
                      <a:gd name="T9" fmla="*/ 0 w 21588"/>
                      <a:gd name="T10" fmla="*/ 0 h 10216"/>
                      <a:gd name="T11" fmla="*/ 21588 w 21588"/>
                      <a:gd name="T12" fmla="*/ 10216 h 102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8" h="10216" fill="none" extrusionOk="0">
                        <a:moveTo>
                          <a:pt x="19031" y="-1"/>
                        </a:moveTo>
                        <a:cubicBezTo>
                          <a:pt x="20600" y="2923"/>
                          <a:pt x="21475" y="6170"/>
                          <a:pt x="21587" y="9487"/>
                        </a:cubicBezTo>
                      </a:path>
                      <a:path w="21588" h="10216" stroke="0" extrusionOk="0">
                        <a:moveTo>
                          <a:pt x="19031" y="-1"/>
                        </a:moveTo>
                        <a:cubicBezTo>
                          <a:pt x="20600" y="2923"/>
                          <a:pt x="21475" y="6170"/>
                          <a:pt x="21587" y="9487"/>
                        </a:cubicBezTo>
                        <a:lnTo>
                          <a:pt x="0" y="10216"/>
                        </a:lnTo>
                        <a:lnTo>
                          <a:pt x="19031" y="-1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4610" name="Arc 5"/>
                  <p:cNvSpPr>
                    <a:spLocks/>
                  </p:cNvSpPr>
                  <p:nvPr/>
                </p:nvSpPr>
                <p:spPr bwMode="auto">
                  <a:xfrm rot="-405995">
                    <a:off x="-27" y="6484"/>
                    <a:ext cx="3913" cy="1852"/>
                  </a:xfrm>
                  <a:custGeom>
                    <a:avLst/>
                    <a:gdLst>
                      <a:gd name="T0" fmla="*/ 0 w 21588"/>
                      <a:gd name="T1" fmla="*/ 0 h 10216"/>
                      <a:gd name="T2" fmla="*/ 0 w 21588"/>
                      <a:gd name="T3" fmla="*/ 0 h 10216"/>
                      <a:gd name="T4" fmla="*/ 0 w 21588"/>
                      <a:gd name="T5" fmla="*/ 0 h 10216"/>
                      <a:gd name="T6" fmla="*/ 0 60000 65536"/>
                      <a:gd name="T7" fmla="*/ 0 60000 65536"/>
                      <a:gd name="T8" fmla="*/ 0 60000 65536"/>
                      <a:gd name="T9" fmla="*/ 0 w 21588"/>
                      <a:gd name="T10" fmla="*/ 0 h 10216"/>
                      <a:gd name="T11" fmla="*/ 21588 w 21588"/>
                      <a:gd name="T12" fmla="*/ 10216 h 102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8" h="10216" fill="none" extrusionOk="0">
                        <a:moveTo>
                          <a:pt x="19031" y="-1"/>
                        </a:moveTo>
                        <a:cubicBezTo>
                          <a:pt x="20600" y="2923"/>
                          <a:pt x="21475" y="6170"/>
                          <a:pt x="21587" y="9487"/>
                        </a:cubicBezTo>
                      </a:path>
                      <a:path w="21588" h="10216" stroke="0" extrusionOk="0">
                        <a:moveTo>
                          <a:pt x="19031" y="-1"/>
                        </a:moveTo>
                        <a:cubicBezTo>
                          <a:pt x="20600" y="2923"/>
                          <a:pt x="21475" y="6170"/>
                          <a:pt x="21587" y="9487"/>
                        </a:cubicBezTo>
                        <a:lnTo>
                          <a:pt x="0" y="10216"/>
                        </a:lnTo>
                        <a:lnTo>
                          <a:pt x="19031" y="-1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cxnSp>
                <p:nvCxnSpPr>
                  <p:cNvPr id="24611" name="AutoShape 6"/>
                  <p:cNvCxnSpPr>
                    <a:cxnSpLocks noChangeShapeType="1"/>
                  </p:cNvCxnSpPr>
                  <p:nvPr/>
                </p:nvCxnSpPr>
                <p:spPr bwMode="auto">
                  <a:xfrm rot="21240000" flipV="1">
                    <a:off x="2700" y="6360"/>
                    <a:ext cx="627" cy="18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4612" name="Arc 7"/>
                  <p:cNvSpPr>
                    <a:spLocks/>
                  </p:cNvSpPr>
                  <p:nvPr/>
                </p:nvSpPr>
                <p:spPr bwMode="auto">
                  <a:xfrm rot="21194005" flipV="1">
                    <a:off x="2328" y="8148"/>
                    <a:ext cx="143" cy="1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24613" name="Arc 8"/>
                  <p:cNvSpPr>
                    <a:spLocks/>
                  </p:cNvSpPr>
                  <p:nvPr/>
                </p:nvSpPr>
                <p:spPr bwMode="auto">
                  <a:xfrm rot="-405995" flipH="1" flipV="1">
                    <a:off x="3976" y="7945"/>
                    <a:ext cx="143" cy="1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cxnSp>
              <p:nvCxnSpPr>
                <p:cNvPr id="24606" name="AutoShap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81453" y="1779492"/>
                  <a:ext cx="233063" cy="83258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460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51235" y="31750"/>
                  <a:ext cx="1072567" cy="380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pl-PL" sz="2400" b="0"/>
                    <a:t>zarys</a:t>
                  </a:r>
                  <a:endParaRPr lang="pl-PL" sz="1800" b="0">
                    <a:latin typeface="Arial" charset="0"/>
                  </a:endParaRPr>
                </a:p>
              </p:txBody>
            </p:sp>
            <p:cxnSp>
              <p:nvCxnSpPr>
                <p:cNvPr id="24608" name="AutoShape 4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384653" y="365150"/>
                  <a:ext cx="538525" cy="6822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</p:cxnSp>
          </p:grpSp>
        </p:grpSp>
      </p:grpSp>
      <p:sp>
        <p:nvSpPr>
          <p:cNvPr id="42" name="Strzałka w dół 41"/>
          <p:cNvSpPr/>
          <p:nvPr/>
        </p:nvSpPr>
        <p:spPr bwMode="auto">
          <a:xfrm rot="3816559">
            <a:off x="3608388" y="2795587"/>
            <a:ext cx="814388" cy="1668463"/>
          </a:xfrm>
          <a:prstGeom prst="downArrow">
            <a:avLst/>
          </a:prstGeom>
          <a:solidFill>
            <a:srgbClr val="FFFFCC"/>
          </a:solidFill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582" name="Grupa 47"/>
          <p:cNvGrpSpPr>
            <a:grpSpLocks/>
          </p:cNvGrpSpPr>
          <p:nvPr/>
        </p:nvGrpSpPr>
        <p:grpSpPr bwMode="auto">
          <a:xfrm>
            <a:off x="4602163" y="701675"/>
            <a:ext cx="4541837" cy="3957638"/>
            <a:chOff x="4602163" y="701675"/>
            <a:chExt cx="4541837" cy="3957638"/>
          </a:xfrm>
        </p:grpSpPr>
        <p:sp>
          <p:nvSpPr>
            <p:cNvPr id="24592" name="pole tekstowe 3"/>
            <p:cNvSpPr txBox="1">
              <a:spLocks noChangeArrowheads="1"/>
            </p:cNvSpPr>
            <p:nvPr/>
          </p:nvSpPr>
          <p:spPr bwMode="auto">
            <a:xfrm>
              <a:off x="4845368" y="701675"/>
              <a:ext cx="4070349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0"/>
                <a:t>Kształt boku zęba           </a:t>
              </a:r>
              <a:r>
                <a:rPr lang="pl-PL" sz="2400"/>
                <a:t>zarys zęba</a:t>
              </a:r>
            </a:p>
          </p:txBody>
        </p:sp>
        <p:grpSp>
          <p:nvGrpSpPr>
            <p:cNvPr id="24593" name="Grupa 42"/>
            <p:cNvGrpSpPr>
              <a:grpSpLocks/>
            </p:cNvGrpSpPr>
            <p:nvPr/>
          </p:nvGrpSpPr>
          <p:grpSpPr bwMode="auto">
            <a:xfrm>
              <a:off x="4602163" y="960438"/>
              <a:ext cx="4541837" cy="3698875"/>
              <a:chOff x="4282440" y="960120"/>
              <a:chExt cx="4541520" cy="3699334"/>
            </a:xfrm>
          </p:grpSpPr>
          <p:pic>
            <p:nvPicPr>
              <p:cNvPr id="24596" name="Picture 30" descr="E:\Documents and Settings\tadeusz\Moje dokumenty\Dydaktyka\PKM\PKM III\rysunki do PKM\rysunki PKM\rys.9.10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961" t="11931" b="8621"/>
              <a:stretch>
                <a:fillRect/>
              </a:stretch>
            </p:blipFill>
            <p:spPr bwMode="auto">
              <a:xfrm>
                <a:off x="4282440" y="2072640"/>
                <a:ext cx="4541520" cy="2586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4597" name="Łącznik prosty ze strzałką 30"/>
              <p:cNvCxnSpPr>
                <a:cxnSpLocks noChangeShapeType="1"/>
              </p:cNvCxnSpPr>
              <p:nvPr/>
            </p:nvCxnSpPr>
            <p:spPr bwMode="auto">
              <a:xfrm>
                <a:off x="6873231" y="960120"/>
                <a:ext cx="655320" cy="0"/>
              </a:xfrm>
              <a:prstGeom prst="straightConnector1">
                <a:avLst/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4598" name="Arc 16"/>
              <p:cNvSpPr>
                <a:spLocks/>
              </p:cNvSpPr>
              <p:nvPr/>
            </p:nvSpPr>
            <p:spPr bwMode="auto">
              <a:xfrm rot="21412785" flipH="1">
                <a:off x="5224297" y="2367384"/>
                <a:ext cx="2007649" cy="748175"/>
              </a:xfrm>
              <a:custGeom>
                <a:avLst/>
                <a:gdLst>
                  <a:gd name="T0" fmla="*/ 2147483647 w 21588"/>
                  <a:gd name="T1" fmla="*/ 0 h 10216"/>
                  <a:gd name="T2" fmla="*/ 2147483647 w 21588"/>
                  <a:gd name="T3" fmla="*/ 0 h 10216"/>
                  <a:gd name="T4" fmla="*/ 0 w 21588"/>
                  <a:gd name="T5" fmla="*/ 0 h 10216"/>
                  <a:gd name="T6" fmla="*/ 0 60000 65536"/>
                  <a:gd name="T7" fmla="*/ 0 60000 65536"/>
                  <a:gd name="T8" fmla="*/ 0 60000 65536"/>
                  <a:gd name="T9" fmla="*/ 0 w 21588"/>
                  <a:gd name="T10" fmla="*/ 0 h 10216"/>
                  <a:gd name="T11" fmla="*/ 21588 w 21588"/>
                  <a:gd name="T12" fmla="*/ 10216 h 10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lnTo>
                      <a:pt x="19031" y="-1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599" name="Arc 17"/>
              <p:cNvSpPr>
                <a:spLocks/>
              </p:cNvSpPr>
              <p:nvPr/>
            </p:nvSpPr>
            <p:spPr bwMode="auto">
              <a:xfrm rot="17803417" flipH="1">
                <a:off x="4673058" y="2282718"/>
                <a:ext cx="2146132" cy="299333"/>
              </a:xfrm>
              <a:custGeom>
                <a:avLst/>
                <a:gdLst>
                  <a:gd name="T0" fmla="*/ 2147483647 w 21588"/>
                  <a:gd name="T1" fmla="*/ 0 h 10216"/>
                  <a:gd name="T2" fmla="*/ 2147483647 w 21588"/>
                  <a:gd name="T3" fmla="*/ 0 h 10216"/>
                  <a:gd name="T4" fmla="*/ 0 w 21588"/>
                  <a:gd name="T5" fmla="*/ 0 h 10216"/>
                  <a:gd name="T6" fmla="*/ 0 60000 65536"/>
                  <a:gd name="T7" fmla="*/ 0 60000 65536"/>
                  <a:gd name="T8" fmla="*/ 0 60000 65536"/>
                  <a:gd name="T9" fmla="*/ 0 w 21588"/>
                  <a:gd name="T10" fmla="*/ 0 h 10216"/>
                  <a:gd name="T11" fmla="*/ 21588 w 21588"/>
                  <a:gd name="T12" fmla="*/ 10216 h 10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lnTo>
                      <a:pt x="19031" y="-1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2" name="Strzałka w dół 31"/>
            <p:cNvSpPr/>
            <p:nvPr/>
          </p:nvSpPr>
          <p:spPr bwMode="auto">
            <a:xfrm>
              <a:off x="6278563" y="1431925"/>
              <a:ext cx="976312" cy="685800"/>
            </a:xfrm>
            <a:prstGeom prst="downArrow">
              <a:avLst/>
            </a:prstGeom>
            <a:solidFill>
              <a:srgbClr val="FFFFCC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Elipsa 42"/>
            <p:cNvSpPr/>
            <p:nvPr/>
          </p:nvSpPr>
          <p:spPr bwMode="auto">
            <a:xfrm>
              <a:off x="5541963" y="2873375"/>
              <a:ext cx="60325" cy="60325"/>
            </a:xfrm>
            <a:prstGeom prst="ellipse">
              <a:avLst/>
            </a:prstGeom>
            <a:solidFill>
              <a:srgbClr val="FFFFCC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583" name="Grupa 59"/>
          <p:cNvGrpSpPr>
            <a:grpSpLocks/>
          </p:cNvGrpSpPr>
          <p:nvPr/>
        </p:nvGrpSpPr>
        <p:grpSpPr bwMode="auto">
          <a:xfrm>
            <a:off x="136525" y="4237038"/>
            <a:ext cx="6172200" cy="1798637"/>
            <a:chOff x="136525" y="4237038"/>
            <a:chExt cx="6172835" cy="1798637"/>
          </a:xfrm>
        </p:grpSpPr>
        <p:grpSp>
          <p:nvGrpSpPr>
            <p:cNvPr id="24584" name="Grupa 40"/>
            <p:cNvGrpSpPr>
              <a:grpSpLocks/>
            </p:cNvGrpSpPr>
            <p:nvPr/>
          </p:nvGrpSpPr>
          <p:grpSpPr bwMode="auto">
            <a:xfrm>
              <a:off x="136525" y="4237038"/>
              <a:ext cx="4329113" cy="1798637"/>
              <a:chOff x="137160" y="4236720"/>
              <a:chExt cx="4328160" cy="1798320"/>
            </a:xfrm>
          </p:grpSpPr>
          <p:pic>
            <p:nvPicPr>
              <p:cNvPr id="24589" name="Picture 32" descr="E:\Documents and Settings\tadeusz\Moje dokumenty\Dydaktyka\PKM\PKM III\rysunki do PKM\rysunki PKM\rys. 9.8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457" t="10448" r="6857" b="8897"/>
              <a:stretch>
                <a:fillRect/>
              </a:stretch>
            </p:blipFill>
            <p:spPr bwMode="auto">
              <a:xfrm>
                <a:off x="137160" y="4236720"/>
                <a:ext cx="4328160" cy="1798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Prostokąt 37"/>
              <p:cNvSpPr/>
              <p:nvPr/>
            </p:nvSpPr>
            <p:spPr bwMode="auto">
              <a:xfrm>
                <a:off x="518115" y="4571623"/>
                <a:ext cx="3200024" cy="35077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l-PL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40" name="Łącznik prosty 39"/>
              <p:cNvCxnSpPr>
                <a:endCxn id="38" idx="3"/>
              </p:cNvCxnSpPr>
              <p:nvPr/>
            </p:nvCxnSpPr>
            <p:spPr bwMode="auto">
              <a:xfrm>
                <a:off x="426051" y="4739868"/>
                <a:ext cx="3292089" cy="793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5" name="Prostokąt 54"/>
            <p:cNvSpPr/>
            <p:nvPr/>
          </p:nvSpPr>
          <p:spPr bwMode="auto">
            <a:xfrm>
              <a:off x="3611921" y="4892675"/>
              <a:ext cx="944659" cy="5016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586" name="Łącznik prosty ze strzałką 55"/>
            <p:cNvCxnSpPr>
              <a:cxnSpLocks noChangeShapeType="1"/>
            </p:cNvCxnSpPr>
            <p:nvPr/>
          </p:nvCxnSpPr>
          <p:spPr bwMode="auto">
            <a:xfrm>
              <a:off x="3870960" y="4815840"/>
              <a:ext cx="1097280" cy="35052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sp>
          <p:nvSpPr>
            <p:cNvPr id="24587" name="pole tekstowe 56"/>
            <p:cNvSpPr txBox="1">
              <a:spLocks noChangeArrowheads="1"/>
            </p:cNvSpPr>
            <p:nvPr/>
          </p:nvSpPr>
          <p:spPr bwMode="auto">
            <a:xfrm>
              <a:off x="4953000" y="5044440"/>
              <a:ext cx="13563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400" b="0" i="1"/>
                <a:t>i</a:t>
              </a:r>
              <a:r>
                <a:rPr lang="pl-PL" sz="2400" b="0"/>
                <a:t> </a:t>
              </a:r>
              <a:r>
                <a:rPr lang="pl-PL" sz="2400" b="0">
                  <a:cs typeface="Times New Roman" pitchFamily="18" charset="0"/>
                </a:rPr>
                <a:t>= const</a:t>
              </a:r>
              <a:endParaRPr lang="pl-PL" sz="2400" b="0" i="1"/>
            </a:p>
          </p:txBody>
        </p:sp>
        <p:sp>
          <p:nvSpPr>
            <p:cNvPr id="58" name="pole tekstowe 57"/>
            <p:cNvSpPr txBox="1"/>
            <p:nvPr/>
          </p:nvSpPr>
          <p:spPr>
            <a:xfrm>
              <a:off x="1143104" y="5075238"/>
              <a:ext cx="213382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sz="2400" b="0" dirty="0"/>
                <a:t>przy </a:t>
              </a:r>
              <a:r>
                <a:rPr lang="el-GR" sz="2400" b="0" dirty="0">
                  <a:latin typeface="Times New Roman"/>
                  <a:cs typeface="Times New Roman"/>
                </a:rPr>
                <a:t>ω</a:t>
              </a:r>
              <a:r>
                <a:rPr lang="pl-PL" sz="1770" b="0" baseline="-25000" dirty="0">
                  <a:latin typeface="Times New Roman"/>
                  <a:cs typeface="Times New Roman"/>
                </a:rPr>
                <a:t>1</a:t>
              </a:r>
              <a:r>
                <a:rPr lang="pl-PL" sz="1770" b="0" dirty="0">
                  <a:latin typeface="Times New Roman"/>
                  <a:cs typeface="Times New Roman"/>
                </a:rPr>
                <a:t> = </a:t>
              </a:r>
              <a:r>
                <a:rPr lang="pl-PL" sz="2400" b="0" dirty="0" err="1">
                  <a:latin typeface="Times New Roman"/>
                  <a:cs typeface="Times New Roman"/>
                </a:rPr>
                <a:t>const</a:t>
              </a:r>
              <a:endParaRPr lang="pl-PL" sz="24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62894-2012-4897-B10B-7869F619F3F1}" type="slidenum">
              <a:rPr lang="pl-PL" smtClean="0"/>
              <a:pPr/>
              <a:t>25</a:t>
            </a:fld>
            <a:endParaRPr lang="pl-PL" smtClean="0"/>
          </a:p>
        </p:txBody>
      </p:sp>
      <p:grpSp>
        <p:nvGrpSpPr>
          <p:cNvPr id="25603" name="Grupa 152"/>
          <p:cNvGrpSpPr>
            <a:grpSpLocks/>
          </p:cNvGrpSpPr>
          <p:nvPr/>
        </p:nvGrpSpPr>
        <p:grpSpPr bwMode="auto">
          <a:xfrm>
            <a:off x="903288" y="1357313"/>
            <a:ext cx="7466012" cy="3741737"/>
            <a:chOff x="903089" y="1451430"/>
            <a:chExt cx="7465861" cy="3742770"/>
          </a:xfrm>
        </p:grpSpPr>
        <p:cxnSp>
          <p:nvCxnSpPr>
            <p:cNvPr id="25606" name="AutoShape 73"/>
            <p:cNvCxnSpPr>
              <a:cxnSpLocks noChangeShapeType="1"/>
            </p:cNvCxnSpPr>
            <p:nvPr/>
          </p:nvCxnSpPr>
          <p:spPr bwMode="auto">
            <a:xfrm>
              <a:off x="2283574" y="2830831"/>
              <a:ext cx="1066738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07" name="Rectangle 74"/>
            <p:cNvSpPr>
              <a:spLocks noChangeArrowheads="1"/>
            </p:cNvSpPr>
            <p:nvPr/>
          </p:nvSpPr>
          <p:spPr bwMode="auto">
            <a:xfrm>
              <a:off x="3324167" y="2521250"/>
              <a:ext cx="402641" cy="256025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 sz="2000"/>
            </a:p>
          </p:txBody>
        </p:sp>
        <p:cxnSp>
          <p:nvCxnSpPr>
            <p:cNvPr id="25608" name="AutoShape 75"/>
            <p:cNvCxnSpPr>
              <a:cxnSpLocks noChangeShapeType="1"/>
            </p:cNvCxnSpPr>
            <p:nvPr/>
          </p:nvCxnSpPr>
          <p:spPr bwMode="auto">
            <a:xfrm>
              <a:off x="3315381" y="3163925"/>
              <a:ext cx="4170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09" name="AutoShape 78"/>
            <p:cNvCxnSpPr>
              <a:cxnSpLocks noChangeShapeType="1"/>
            </p:cNvCxnSpPr>
            <p:nvPr/>
          </p:nvCxnSpPr>
          <p:spPr bwMode="auto">
            <a:xfrm>
              <a:off x="6084771" y="1980462"/>
              <a:ext cx="0" cy="16968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0" name="AutoShape 79"/>
            <p:cNvCxnSpPr>
              <a:cxnSpLocks noChangeShapeType="1"/>
            </p:cNvCxnSpPr>
            <p:nvPr/>
          </p:nvCxnSpPr>
          <p:spPr bwMode="auto">
            <a:xfrm>
              <a:off x="6899570" y="1980462"/>
              <a:ext cx="0" cy="16968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1" name="AutoShape 82"/>
            <p:cNvCxnSpPr>
              <a:cxnSpLocks noChangeShapeType="1"/>
            </p:cNvCxnSpPr>
            <p:nvPr/>
          </p:nvCxnSpPr>
          <p:spPr bwMode="auto">
            <a:xfrm>
              <a:off x="6138735" y="2037215"/>
              <a:ext cx="92817" cy="157272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2" name="AutoShape 83"/>
            <p:cNvCxnSpPr>
              <a:cxnSpLocks noChangeShapeType="1"/>
            </p:cNvCxnSpPr>
            <p:nvPr/>
          </p:nvCxnSpPr>
          <p:spPr bwMode="auto">
            <a:xfrm>
              <a:off x="6215864" y="2041856"/>
              <a:ext cx="92817" cy="155835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3" name="AutoShape 84"/>
            <p:cNvCxnSpPr>
              <a:cxnSpLocks noChangeShapeType="1"/>
            </p:cNvCxnSpPr>
            <p:nvPr/>
          </p:nvCxnSpPr>
          <p:spPr bwMode="auto">
            <a:xfrm>
              <a:off x="6294301" y="2047665"/>
              <a:ext cx="92817" cy="155835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4" name="AutoShape 85"/>
            <p:cNvCxnSpPr>
              <a:cxnSpLocks noChangeShapeType="1"/>
            </p:cNvCxnSpPr>
            <p:nvPr/>
          </p:nvCxnSpPr>
          <p:spPr bwMode="auto">
            <a:xfrm>
              <a:off x="6372737" y="2045775"/>
              <a:ext cx="92817" cy="155835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5" name="AutoShape 86"/>
            <p:cNvCxnSpPr>
              <a:cxnSpLocks noChangeShapeType="1"/>
            </p:cNvCxnSpPr>
            <p:nvPr/>
          </p:nvCxnSpPr>
          <p:spPr bwMode="auto">
            <a:xfrm>
              <a:off x="6451174" y="2046720"/>
              <a:ext cx="92817" cy="155835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6" name="AutoShape 87"/>
            <p:cNvCxnSpPr>
              <a:cxnSpLocks noChangeShapeType="1"/>
            </p:cNvCxnSpPr>
            <p:nvPr/>
          </p:nvCxnSpPr>
          <p:spPr bwMode="auto">
            <a:xfrm>
              <a:off x="6529611" y="2049693"/>
              <a:ext cx="92817" cy="155835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7" name="AutoShape 88"/>
            <p:cNvCxnSpPr>
              <a:cxnSpLocks noChangeShapeType="1"/>
            </p:cNvCxnSpPr>
            <p:nvPr/>
          </p:nvCxnSpPr>
          <p:spPr bwMode="auto">
            <a:xfrm>
              <a:off x="6608047" y="2045775"/>
              <a:ext cx="92817" cy="155835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8" name="AutoShape 89"/>
            <p:cNvCxnSpPr>
              <a:cxnSpLocks noChangeShapeType="1"/>
            </p:cNvCxnSpPr>
            <p:nvPr/>
          </p:nvCxnSpPr>
          <p:spPr bwMode="auto">
            <a:xfrm>
              <a:off x="6686484" y="2046720"/>
              <a:ext cx="92817" cy="155835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19" name="AutoShape 90"/>
            <p:cNvCxnSpPr>
              <a:cxnSpLocks noChangeShapeType="1"/>
            </p:cNvCxnSpPr>
            <p:nvPr/>
          </p:nvCxnSpPr>
          <p:spPr bwMode="auto">
            <a:xfrm>
              <a:off x="6764920" y="2047665"/>
              <a:ext cx="92817" cy="155835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20" name="AutoShape 91"/>
            <p:cNvCxnSpPr>
              <a:cxnSpLocks noChangeShapeType="1"/>
            </p:cNvCxnSpPr>
            <p:nvPr/>
          </p:nvCxnSpPr>
          <p:spPr bwMode="auto">
            <a:xfrm>
              <a:off x="6901243" y="2826912"/>
              <a:ext cx="308517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21" name="AutoShape 92"/>
            <p:cNvCxnSpPr>
              <a:cxnSpLocks noChangeShapeType="1"/>
            </p:cNvCxnSpPr>
            <p:nvPr/>
          </p:nvCxnSpPr>
          <p:spPr bwMode="auto">
            <a:xfrm>
              <a:off x="5837696" y="2889973"/>
              <a:ext cx="2013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22" name="AutoShape 93"/>
            <p:cNvCxnSpPr>
              <a:cxnSpLocks noChangeShapeType="1"/>
            </p:cNvCxnSpPr>
            <p:nvPr/>
          </p:nvCxnSpPr>
          <p:spPr bwMode="auto">
            <a:xfrm>
              <a:off x="6964934" y="2889028"/>
              <a:ext cx="2013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23" name="AutoShape 94"/>
            <p:cNvCxnSpPr>
              <a:cxnSpLocks noChangeShapeType="1"/>
            </p:cNvCxnSpPr>
            <p:nvPr/>
          </p:nvCxnSpPr>
          <p:spPr bwMode="auto">
            <a:xfrm>
              <a:off x="6966241" y="2766825"/>
              <a:ext cx="2013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24" name="AutoShape 95"/>
            <p:cNvCxnSpPr>
              <a:cxnSpLocks noChangeShapeType="1"/>
            </p:cNvCxnSpPr>
            <p:nvPr/>
          </p:nvCxnSpPr>
          <p:spPr bwMode="auto">
            <a:xfrm>
              <a:off x="5838273" y="2767770"/>
              <a:ext cx="2013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25" name="AutoShape 96"/>
            <p:cNvCxnSpPr>
              <a:cxnSpLocks noChangeShapeType="1"/>
            </p:cNvCxnSpPr>
            <p:nvPr/>
          </p:nvCxnSpPr>
          <p:spPr bwMode="auto">
            <a:xfrm>
              <a:off x="3061404" y="4156676"/>
              <a:ext cx="2013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26" name="AutoShape 97"/>
            <p:cNvCxnSpPr>
              <a:cxnSpLocks noChangeShapeType="1"/>
            </p:cNvCxnSpPr>
            <p:nvPr/>
          </p:nvCxnSpPr>
          <p:spPr bwMode="auto">
            <a:xfrm>
              <a:off x="3054868" y="4038391"/>
              <a:ext cx="2013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27" name="AutoShape 98"/>
            <p:cNvCxnSpPr>
              <a:cxnSpLocks noChangeShapeType="1"/>
            </p:cNvCxnSpPr>
            <p:nvPr/>
          </p:nvCxnSpPr>
          <p:spPr bwMode="auto">
            <a:xfrm>
              <a:off x="3074477" y="2772050"/>
              <a:ext cx="2013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28" name="AutoShape 99"/>
            <p:cNvCxnSpPr>
              <a:cxnSpLocks noChangeShapeType="1"/>
            </p:cNvCxnSpPr>
            <p:nvPr/>
          </p:nvCxnSpPr>
          <p:spPr bwMode="auto">
            <a:xfrm>
              <a:off x="3074842" y="2893892"/>
              <a:ext cx="2013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29" name="AutoShape 100"/>
            <p:cNvCxnSpPr>
              <a:cxnSpLocks noChangeShapeType="1"/>
            </p:cNvCxnSpPr>
            <p:nvPr/>
          </p:nvCxnSpPr>
          <p:spPr bwMode="auto">
            <a:xfrm>
              <a:off x="3165986" y="2914431"/>
              <a:ext cx="0" cy="111553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30" name="AutoShape 101"/>
            <p:cNvCxnSpPr>
              <a:cxnSpLocks noChangeShapeType="1"/>
            </p:cNvCxnSpPr>
            <p:nvPr/>
          </p:nvCxnSpPr>
          <p:spPr bwMode="auto">
            <a:xfrm>
              <a:off x="3161122" y="4159649"/>
              <a:ext cx="0" cy="103455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31" name="AutoShape 102"/>
            <p:cNvCxnSpPr>
              <a:cxnSpLocks noChangeShapeType="1"/>
            </p:cNvCxnSpPr>
            <p:nvPr/>
          </p:nvCxnSpPr>
          <p:spPr bwMode="auto">
            <a:xfrm>
              <a:off x="5326550" y="4156676"/>
              <a:ext cx="0" cy="103455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32" name="AutoShape 103"/>
            <p:cNvCxnSpPr>
              <a:cxnSpLocks noChangeShapeType="1"/>
            </p:cNvCxnSpPr>
            <p:nvPr/>
          </p:nvCxnSpPr>
          <p:spPr bwMode="auto">
            <a:xfrm>
              <a:off x="3151606" y="5184695"/>
              <a:ext cx="217923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33" name="AutoShape 104"/>
            <p:cNvCxnSpPr>
              <a:cxnSpLocks noChangeShapeType="1"/>
            </p:cNvCxnSpPr>
            <p:nvPr/>
          </p:nvCxnSpPr>
          <p:spPr bwMode="auto">
            <a:xfrm flipV="1">
              <a:off x="3158142" y="1815874"/>
              <a:ext cx="0" cy="94703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34" name="AutoShape 105"/>
            <p:cNvCxnSpPr>
              <a:cxnSpLocks noChangeShapeType="1"/>
            </p:cNvCxnSpPr>
            <p:nvPr/>
          </p:nvCxnSpPr>
          <p:spPr bwMode="auto">
            <a:xfrm flipV="1">
              <a:off x="5319072" y="1817180"/>
              <a:ext cx="0" cy="94703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35" name="AutoShape 106"/>
            <p:cNvCxnSpPr>
              <a:cxnSpLocks noChangeShapeType="1"/>
            </p:cNvCxnSpPr>
            <p:nvPr/>
          </p:nvCxnSpPr>
          <p:spPr bwMode="auto">
            <a:xfrm>
              <a:off x="3152183" y="1822766"/>
              <a:ext cx="217923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36" name="Rectangle 107"/>
            <p:cNvSpPr>
              <a:spLocks noChangeArrowheads="1"/>
            </p:cNvSpPr>
            <p:nvPr/>
          </p:nvSpPr>
          <p:spPr bwMode="auto">
            <a:xfrm>
              <a:off x="4192199" y="1960868"/>
              <a:ext cx="402641" cy="256025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 sz="2000"/>
            </a:p>
          </p:txBody>
        </p:sp>
        <p:cxnSp>
          <p:nvCxnSpPr>
            <p:cNvPr id="25637" name="AutoShape 108"/>
            <p:cNvCxnSpPr>
              <a:cxnSpLocks noChangeShapeType="1"/>
            </p:cNvCxnSpPr>
            <p:nvPr/>
          </p:nvCxnSpPr>
          <p:spPr bwMode="auto">
            <a:xfrm>
              <a:off x="4183990" y="3703407"/>
              <a:ext cx="4170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38" name="AutoShape 109"/>
            <p:cNvCxnSpPr>
              <a:cxnSpLocks noChangeShapeType="1"/>
            </p:cNvCxnSpPr>
            <p:nvPr/>
          </p:nvCxnSpPr>
          <p:spPr bwMode="auto">
            <a:xfrm>
              <a:off x="5223641" y="4158343"/>
              <a:ext cx="2013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39" name="AutoShape 110"/>
            <p:cNvCxnSpPr>
              <a:cxnSpLocks noChangeShapeType="1"/>
            </p:cNvCxnSpPr>
            <p:nvPr/>
          </p:nvCxnSpPr>
          <p:spPr bwMode="auto">
            <a:xfrm>
              <a:off x="5221603" y="2890919"/>
              <a:ext cx="2013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40" name="AutoShape 111"/>
            <p:cNvCxnSpPr>
              <a:cxnSpLocks noChangeShapeType="1"/>
            </p:cNvCxnSpPr>
            <p:nvPr/>
          </p:nvCxnSpPr>
          <p:spPr bwMode="auto">
            <a:xfrm>
              <a:off x="5221391" y="4042310"/>
              <a:ext cx="2013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41" name="AutoShape 112"/>
            <p:cNvCxnSpPr>
              <a:cxnSpLocks noChangeShapeType="1"/>
            </p:cNvCxnSpPr>
            <p:nvPr/>
          </p:nvCxnSpPr>
          <p:spPr bwMode="auto">
            <a:xfrm>
              <a:off x="5220296" y="2768131"/>
              <a:ext cx="20132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42" name="AutoShape 114"/>
            <p:cNvCxnSpPr>
              <a:cxnSpLocks noChangeShapeType="1"/>
            </p:cNvCxnSpPr>
            <p:nvPr/>
          </p:nvCxnSpPr>
          <p:spPr bwMode="auto">
            <a:xfrm>
              <a:off x="3758183" y="2889612"/>
              <a:ext cx="16210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43" name="AutoShape 115"/>
            <p:cNvCxnSpPr>
              <a:cxnSpLocks noChangeShapeType="1"/>
            </p:cNvCxnSpPr>
            <p:nvPr/>
          </p:nvCxnSpPr>
          <p:spPr bwMode="auto">
            <a:xfrm>
              <a:off x="3724194" y="2828219"/>
              <a:ext cx="196092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44" name="AutoShape 116"/>
            <p:cNvCxnSpPr>
              <a:cxnSpLocks noChangeShapeType="1"/>
            </p:cNvCxnSpPr>
            <p:nvPr/>
          </p:nvCxnSpPr>
          <p:spPr bwMode="auto">
            <a:xfrm>
              <a:off x="3760797" y="2764212"/>
              <a:ext cx="16210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45" name="AutoShape 117"/>
            <p:cNvCxnSpPr>
              <a:cxnSpLocks noChangeShapeType="1"/>
            </p:cNvCxnSpPr>
            <p:nvPr/>
          </p:nvCxnSpPr>
          <p:spPr bwMode="auto">
            <a:xfrm>
              <a:off x="3992185" y="2889612"/>
              <a:ext cx="16210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46" name="AutoShape 118"/>
            <p:cNvCxnSpPr>
              <a:cxnSpLocks noChangeShapeType="1"/>
            </p:cNvCxnSpPr>
            <p:nvPr/>
          </p:nvCxnSpPr>
          <p:spPr bwMode="auto">
            <a:xfrm>
              <a:off x="3989206" y="2763267"/>
              <a:ext cx="16210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47" name="AutoShape 119"/>
            <p:cNvCxnSpPr>
              <a:cxnSpLocks noChangeShapeType="1"/>
            </p:cNvCxnSpPr>
            <p:nvPr/>
          </p:nvCxnSpPr>
          <p:spPr bwMode="auto">
            <a:xfrm>
              <a:off x="3990878" y="2824300"/>
              <a:ext cx="196092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48" name="AutoShape 120"/>
            <p:cNvCxnSpPr>
              <a:cxnSpLocks noChangeShapeType="1"/>
            </p:cNvCxnSpPr>
            <p:nvPr/>
          </p:nvCxnSpPr>
          <p:spPr bwMode="auto">
            <a:xfrm>
              <a:off x="4588881" y="2826912"/>
              <a:ext cx="1500754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49" name="AutoShape 122"/>
            <p:cNvCxnSpPr>
              <a:cxnSpLocks noChangeShapeType="1"/>
            </p:cNvCxnSpPr>
            <p:nvPr/>
          </p:nvCxnSpPr>
          <p:spPr bwMode="auto">
            <a:xfrm>
              <a:off x="3722156" y="4093976"/>
              <a:ext cx="473234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50" name="Rectangle 123"/>
            <p:cNvSpPr>
              <a:spLocks noChangeArrowheads="1"/>
            </p:cNvSpPr>
            <p:nvPr/>
          </p:nvSpPr>
          <p:spPr bwMode="auto">
            <a:xfrm>
              <a:off x="5537387" y="2703403"/>
              <a:ext cx="186941" cy="24165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 sz="2000"/>
            </a:p>
          </p:txBody>
        </p:sp>
        <p:sp>
          <p:nvSpPr>
            <p:cNvPr id="25651" name="Rectangle 124"/>
            <p:cNvSpPr>
              <a:spLocks noChangeArrowheads="1"/>
            </p:cNvSpPr>
            <p:nvPr/>
          </p:nvSpPr>
          <p:spPr bwMode="auto">
            <a:xfrm>
              <a:off x="2663992" y="2646650"/>
              <a:ext cx="207857" cy="38142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 sz="2000"/>
            </a:p>
          </p:txBody>
        </p:sp>
        <p:sp>
          <p:nvSpPr>
            <p:cNvPr id="25652" name="Rectangle 125"/>
            <p:cNvSpPr>
              <a:spLocks noChangeArrowheads="1"/>
            </p:cNvSpPr>
            <p:nvPr/>
          </p:nvSpPr>
          <p:spPr bwMode="auto">
            <a:xfrm>
              <a:off x="903089" y="2371031"/>
              <a:ext cx="1571347" cy="91829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 sz="2000"/>
            </a:p>
          </p:txBody>
        </p:sp>
        <p:cxnSp>
          <p:nvCxnSpPr>
            <p:cNvPr id="25653" name="AutoShape 126"/>
            <p:cNvCxnSpPr>
              <a:cxnSpLocks noChangeShapeType="1"/>
            </p:cNvCxnSpPr>
            <p:nvPr/>
          </p:nvCxnSpPr>
          <p:spPr bwMode="auto">
            <a:xfrm flipH="1">
              <a:off x="3320245" y="2774662"/>
              <a:ext cx="392183" cy="927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54" name="AutoShape 127"/>
            <p:cNvCxnSpPr>
              <a:cxnSpLocks noChangeShapeType="1"/>
            </p:cNvCxnSpPr>
            <p:nvPr/>
          </p:nvCxnSpPr>
          <p:spPr bwMode="auto">
            <a:xfrm flipH="1" flipV="1">
              <a:off x="3328089" y="4040419"/>
              <a:ext cx="392183" cy="927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55" name="Text Box 128"/>
            <p:cNvSpPr txBox="1">
              <a:spLocks noChangeArrowheads="1"/>
            </p:cNvSpPr>
            <p:nvPr/>
          </p:nvSpPr>
          <p:spPr bwMode="auto">
            <a:xfrm>
              <a:off x="1250825" y="1451430"/>
              <a:ext cx="2044582" cy="542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2000" b="0" i="1"/>
                <a:t>sprzęgło cierne</a:t>
              </a:r>
              <a:endParaRPr lang="pl-PL" sz="2000" b="0">
                <a:latin typeface="Arial" charset="0"/>
              </a:endParaRPr>
            </a:p>
          </p:txBody>
        </p:sp>
        <p:sp>
          <p:nvSpPr>
            <p:cNvPr id="25656" name="Text Box 129"/>
            <p:cNvSpPr txBox="1">
              <a:spLocks noChangeArrowheads="1"/>
            </p:cNvSpPr>
            <p:nvPr/>
          </p:nvSpPr>
          <p:spPr bwMode="auto">
            <a:xfrm>
              <a:off x="1023359" y="2499043"/>
              <a:ext cx="1201388" cy="48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2000" b="0" i="1"/>
                <a:t>silnik</a:t>
              </a:r>
              <a:endParaRPr lang="pl-PL" sz="2000" b="0">
                <a:latin typeface="Arial" charset="0"/>
              </a:endParaRPr>
            </a:p>
          </p:txBody>
        </p:sp>
        <p:sp>
          <p:nvSpPr>
            <p:cNvPr id="25657" name="Text Box 130"/>
            <p:cNvSpPr txBox="1">
              <a:spLocks noChangeArrowheads="1"/>
            </p:cNvSpPr>
            <p:nvPr/>
          </p:nvSpPr>
          <p:spPr bwMode="auto">
            <a:xfrm>
              <a:off x="5844597" y="4156676"/>
              <a:ext cx="2044582" cy="876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2000" b="0" i="1"/>
                <a:t>sprzęgło luźne</a:t>
              </a:r>
            </a:p>
            <a:p>
              <a:r>
                <a:rPr lang="pl-PL" sz="2000" b="0" i="1"/>
                <a:t>zębate</a:t>
              </a:r>
              <a:endParaRPr lang="pl-PL" sz="2000" b="0">
                <a:latin typeface="Arial" charset="0"/>
              </a:endParaRPr>
            </a:p>
          </p:txBody>
        </p:sp>
        <p:sp>
          <p:nvSpPr>
            <p:cNvPr id="25658" name="Text Box 131"/>
            <p:cNvSpPr txBox="1">
              <a:spLocks noChangeArrowheads="1"/>
            </p:cNvSpPr>
            <p:nvPr/>
          </p:nvSpPr>
          <p:spPr bwMode="auto">
            <a:xfrm>
              <a:off x="7167562" y="1669574"/>
              <a:ext cx="1201388" cy="48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2000" b="0" i="1"/>
                <a:t>bęben</a:t>
              </a:r>
              <a:endParaRPr lang="pl-PL" sz="2000" b="0">
                <a:latin typeface="Arial" charset="0"/>
              </a:endParaRPr>
            </a:p>
          </p:txBody>
        </p:sp>
        <p:sp>
          <p:nvSpPr>
            <p:cNvPr id="25659" name="Text Box 132"/>
            <p:cNvSpPr txBox="1">
              <a:spLocks noChangeArrowheads="1"/>
            </p:cNvSpPr>
            <p:nvPr/>
          </p:nvSpPr>
          <p:spPr bwMode="auto">
            <a:xfrm>
              <a:off x="4565314" y="1797587"/>
              <a:ext cx="459026" cy="541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2000" b="0" i="1"/>
                <a:t>z</a:t>
              </a:r>
              <a:r>
                <a:rPr lang="pl-PL" sz="2000" b="0" baseline="-25000"/>
                <a:t>4</a:t>
              </a:r>
              <a:endParaRPr lang="pl-PL" sz="2000" b="0">
                <a:latin typeface="Arial" charset="0"/>
              </a:endParaRPr>
            </a:p>
          </p:txBody>
        </p:sp>
        <p:sp>
          <p:nvSpPr>
            <p:cNvPr id="25660" name="Text Box 133"/>
            <p:cNvSpPr txBox="1">
              <a:spLocks noChangeArrowheads="1"/>
            </p:cNvSpPr>
            <p:nvPr/>
          </p:nvSpPr>
          <p:spPr bwMode="auto">
            <a:xfrm>
              <a:off x="3410448" y="2098110"/>
              <a:ext cx="490344" cy="533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2000" b="0" i="1"/>
                <a:t>z</a:t>
              </a:r>
              <a:r>
                <a:rPr lang="pl-PL" sz="2000" b="0" baseline="-25000"/>
                <a:t>1</a:t>
              </a:r>
              <a:endParaRPr lang="pl-PL" sz="2000" b="0">
                <a:latin typeface="Arial" charset="0"/>
              </a:endParaRPr>
            </a:p>
          </p:txBody>
        </p:sp>
        <p:sp>
          <p:nvSpPr>
            <p:cNvPr id="25661" name="Text Box 134"/>
            <p:cNvSpPr txBox="1">
              <a:spLocks noChangeArrowheads="1"/>
            </p:cNvSpPr>
            <p:nvPr/>
          </p:nvSpPr>
          <p:spPr bwMode="auto">
            <a:xfrm>
              <a:off x="3678403" y="3079019"/>
              <a:ext cx="494766" cy="58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2000" b="0" i="1"/>
                <a:t>z</a:t>
              </a:r>
              <a:r>
                <a:rPr lang="pl-PL" sz="2000" b="0" baseline="-25000"/>
                <a:t>2</a:t>
              </a:r>
              <a:endParaRPr lang="pl-PL" sz="2000" b="0">
                <a:latin typeface="Arial" charset="0"/>
              </a:endParaRPr>
            </a:p>
          </p:txBody>
        </p:sp>
        <p:sp>
          <p:nvSpPr>
            <p:cNvPr id="25662" name="Text Box 135"/>
            <p:cNvSpPr txBox="1">
              <a:spLocks noChangeArrowheads="1"/>
            </p:cNvSpPr>
            <p:nvPr/>
          </p:nvSpPr>
          <p:spPr bwMode="auto">
            <a:xfrm>
              <a:off x="4565314" y="4201175"/>
              <a:ext cx="424979" cy="526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2000" b="0" i="1"/>
                <a:t>z</a:t>
              </a:r>
              <a:r>
                <a:rPr lang="pl-PL" sz="2000" b="0" baseline="-25000"/>
                <a:t>3</a:t>
              </a:r>
              <a:endParaRPr lang="pl-PL" sz="2000" b="0">
                <a:latin typeface="Arial" charset="0"/>
              </a:endParaRPr>
            </a:p>
          </p:txBody>
        </p:sp>
        <p:cxnSp>
          <p:nvCxnSpPr>
            <p:cNvPr id="25663" name="AutoShape 138"/>
            <p:cNvCxnSpPr>
              <a:cxnSpLocks noChangeShapeType="1"/>
            </p:cNvCxnSpPr>
            <p:nvPr/>
          </p:nvCxnSpPr>
          <p:spPr bwMode="auto">
            <a:xfrm flipH="1">
              <a:off x="6899570" y="1977849"/>
              <a:ext cx="393490" cy="3121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64" name="AutoShape 139"/>
            <p:cNvCxnSpPr>
              <a:cxnSpLocks noChangeShapeType="1"/>
            </p:cNvCxnSpPr>
            <p:nvPr/>
          </p:nvCxnSpPr>
          <p:spPr bwMode="auto">
            <a:xfrm flipH="1" flipV="1">
              <a:off x="2326714" y="1839387"/>
              <a:ext cx="485000" cy="8778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665" name="AutoShape 140"/>
            <p:cNvCxnSpPr>
              <a:cxnSpLocks noChangeShapeType="1"/>
            </p:cNvCxnSpPr>
            <p:nvPr/>
          </p:nvCxnSpPr>
          <p:spPr bwMode="auto">
            <a:xfrm>
              <a:off x="5630204" y="2843894"/>
              <a:ext cx="495458" cy="14421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5666" name="Arc 141"/>
            <p:cNvSpPr>
              <a:spLocks/>
            </p:cNvSpPr>
            <p:nvPr/>
          </p:nvSpPr>
          <p:spPr bwMode="auto">
            <a:xfrm>
              <a:off x="2945056" y="2497737"/>
              <a:ext cx="108504" cy="658350"/>
            </a:xfrm>
            <a:custGeom>
              <a:avLst/>
              <a:gdLst>
                <a:gd name="T0" fmla="*/ 295240 w 42632"/>
                <a:gd name="T1" fmla="*/ 277669863 h 43200"/>
                <a:gd name="T2" fmla="*/ 0 w 42632"/>
                <a:gd name="T3" fmla="*/ 1430427738 h 43200"/>
                <a:gd name="T4" fmla="*/ 882509 w 42632"/>
                <a:gd name="T5" fmla="*/ 1165053289 h 43200"/>
                <a:gd name="T6" fmla="*/ 0 60000 65536"/>
                <a:gd name="T7" fmla="*/ 0 60000 65536"/>
                <a:gd name="T8" fmla="*/ 0 60000 65536"/>
                <a:gd name="T9" fmla="*/ 0 w 42632"/>
                <a:gd name="T10" fmla="*/ 0 h 43200"/>
                <a:gd name="T11" fmla="*/ 42632 w 4263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32" h="43200" fill="none" extrusionOk="0">
                  <a:moveTo>
                    <a:pt x="7035" y="5147"/>
                  </a:moveTo>
                  <a:cubicBezTo>
                    <a:pt x="10942" y="1824"/>
                    <a:pt x="15903" y="-1"/>
                    <a:pt x="21032" y="0"/>
                  </a:cubicBezTo>
                  <a:cubicBezTo>
                    <a:pt x="32961" y="0"/>
                    <a:pt x="42632" y="9670"/>
                    <a:pt x="42632" y="21600"/>
                  </a:cubicBezTo>
                  <a:cubicBezTo>
                    <a:pt x="42632" y="33529"/>
                    <a:pt x="32961" y="43200"/>
                    <a:pt x="21032" y="43200"/>
                  </a:cubicBezTo>
                  <a:cubicBezTo>
                    <a:pt x="10998" y="43200"/>
                    <a:pt x="2285" y="36290"/>
                    <a:pt x="-1" y="26520"/>
                  </a:cubicBezTo>
                </a:path>
                <a:path w="42632" h="43200" stroke="0" extrusionOk="0">
                  <a:moveTo>
                    <a:pt x="7035" y="5147"/>
                  </a:moveTo>
                  <a:cubicBezTo>
                    <a:pt x="10942" y="1824"/>
                    <a:pt x="15903" y="-1"/>
                    <a:pt x="21032" y="0"/>
                  </a:cubicBezTo>
                  <a:cubicBezTo>
                    <a:pt x="32961" y="0"/>
                    <a:pt x="42632" y="9670"/>
                    <a:pt x="42632" y="21600"/>
                  </a:cubicBezTo>
                  <a:cubicBezTo>
                    <a:pt x="42632" y="33529"/>
                    <a:pt x="32961" y="43200"/>
                    <a:pt x="21032" y="43200"/>
                  </a:cubicBezTo>
                  <a:cubicBezTo>
                    <a:pt x="10998" y="43200"/>
                    <a:pt x="2285" y="36290"/>
                    <a:pt x="-1" y="26520"/>
                  </a:cubicBezTo>
                  <a:lnTo>
                    <a:pt x="21032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667" name="Text Box 142"/>
            <p:cNvSpPr txBox="1">
              <a:spLocks noChangeArrowheads="1"/>
            </p:cNvSpPr>
            <p:nvPr/>
          </p:nvSpPr>
          <p:spPr bwMode="auto">
            <a:xfrm>
              <a:off x="2610393" y="2977131"/>
              <a:ext cx="580279" cy="56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l-PL" sz="2000" b="0" i="1"/>
                <a:t>ω</a:t>
              </a:r>
              <a:r>
                <a:rPr lang="pl-PL" sz="2000" b="0" baseline="-25000"/>
                <a:t>1</a:t>
              </a:r>
              <a:endParaRPr lang="pl-PL" sz="2000" b="0">
                <a:latin typeface="Arial" charset="0"/>
              </a:endParaRPr>
            </a:p>
          </p:txBody>
        </p:sp>
        <p:cxnSp>
          <p:nvCxnSpPr>
            <p:cNvPr id="145" name="Łącznik prosty 144"/>
            <p:cNvCxnSpPr/>
            <p:nvPr/>
          </p:nvCxnSpPr>
          <p:spPr>
            <a:xfrm>
              <a:off x="6079821" y="2062786"/>
              <a:ext cx="8270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Łącznik prosty 145"/>
            <p:cNvCxnSpPr/>
            <p:nvPr/>
          </p:nvCxnSpPr>
          <p:spPr>
            <a:xfrm>
              <a:off x="6081409" y="3590382"/>
              <a:ext cx="8270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/>
            <p:cNvCxnSpPr/>
            <p:nvPr/>
          </p:nvCxnSpPr>
          <p:spPr>
            <a:xfrm>
              <a:off x="5325775" y="2883750"/>
              <a:ext cx="0" cy="1157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Łącznik prosty 149"/>
            <p:cNvCxnSpPr/>
            <p:nvPr/>
          </p:nvCxnSpPr>
          <p:spPr>
            <a:xfrm>
              <a:off x="4590776" y="4100111"/>
              <a:ext cx="8365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Łącznik prosty 151"/>
            <p:cNvCxnSpPr/>
            <p:nvPr/>
          </p:nvCxnSpPr>
          <p:spPr>
            <a:xfrm>
              <a:off x="3054107" y="4095347"/>
              <a:ext cx="26828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Prostokąt 153"/>
          <p:cNvSpPr>
            <a:spLocks noChangeArrowheads="1"/>
          </p:cNvSpPr>
          <p:nvPr/>
        </p:nvSpPr>
        <p:spPr bwMode="auto">
          <a:xfrm>
            <a:off x="730809" y="5461656"/>
            <a:ext cx="788875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0" dirty="0">
                <a:solidFill>
                  <a:srgbClr val="6666FF"/>
                </a:solidFill>
              </a:rPr>
              <a:t>Schemat układu napędu we wciągarce linowej (widok z góry)</a:t>
            </a:r>
          </a:p>
        </p:txBody>
      </p:sp>
      <p:sp>
        <p:nvSpPr>
          <p:cNvPr id="72" name="pole tekstowe 71"/>
          <p:cNvSpPr txBox="1"/>
          <p:nvPr/>
        </p:nvSpPr>
        <p:spPr>
          <a:xfrm>
            <a:off x="300038" y="0"/>
            <a:ext cx="65865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0" dirty="0">
                <a:solidFill>
                  <a:srgbClr val="6666FF"/>
                </a:solidFill>
              </a:rPr>
              <a:t>Przykład rozwiązania konstrukcyjnego </a:t>
            </a:r>
          </a:p>
          <a:p>
            <a:pPr>
              <a:defRPr/>
            </a:pPr>
            <a:r>
              <a:rPr lang="pl-PL" b="0" dirty="0">
                <a:solidFill>
                  <a:srgbClr val="6666FF"/>
                </a:solidFill>
              </a:rPr>
              <a:t>przekładni dwustopniowej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EECB00-8138-4342-B639-AC6BAEC60AB0}" type="slidenum">
              <a:rPr lang="pl-PL" smtClean="0"/>
              <a:pPr/>
              <a:t>26</a:t>
            </a:fld>
            <a:endParaRPr lang="pl-PL" smtClean="0"/>
          </a:p>
        </p:txBody>
      </p:sp>
      <p:sp>
        <p:nvSpPr>
          <p:cNvPr id="26627" name="pole tekstowe 634"/>
          <p:cNvSpPr txBox="1">
            <a:spLocks noChangeArrowheads="1"/>
          </p:cNvSpPr>
          <p:nvPr/>
        </p:nvSpPr>
        <p:spPr bwMode="auto">
          <a:xfrm>
            <a:off x="566738" y="5630863"/>
            <a:ext cx="7778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0" dirty="0">
                <a:solidFill>
                  <a:srgbClr val="6666FF"/>
                </a:solidFill>
              </a:rPr>
              <a:t>Zespół wałka pośredniego przekładni wciągarki linowej</a:t>
            </a:r>
          </a:p>
          <a:p>
            <a:pPr algn="ctr"/>
            <a:r>
              <a:rPr lang="pl-PL" sz="2400" b="0" dirty="0">
                <a:solidFill>
                  <a:srgbClr val="6666FF"/>
                </a:solidFill>
              </a:rPr>
              <a:t>(rysunek techniczny)</a:t>
            </a:r>
          </a:p>
        </p:txBody>
      </p:sp>
      <p:grpSp>
        <p:nvGrpSpPr>
          <p:cNvPr id="26628" name="Grupa 639"/>
          <p:cNvGrpSpPr>
            <a:grpSpLocks/>
          </p:cNvGrpSpPr>
          <p:nvPr/>
        </p:nvGrpSpPr>
        <p:grpSpPr bwMode="auto">
          <a:xfrm>
            <a:off x="1552575" y="211138"/>
            <a:ext cx="5638800" cy="4935537"/>
            <a:chOff x="1553029" y="210458"/>
            <a:chExt cx="5638666" cy="4936663"/>
          </a:xfrm>
        </p:grpSpPr>
        <p:grpSp>
          <p:nvGrpSpPr>
            <p:cNvPr id="26629" name="Grupa 633"/>
            <p:cNvGrpSpPr>
              <a:grpSpLocks/>
            </p:cNvGrpSpPr>
            <p:nvPr/>
          </p:nvGrpSpPr>
          <p:grpSpPr bwMode="auto">
            <a:xfrm>
              <a:off x="1553029" y="230128"/>
              <a:ext cx="5638666" cy="4916993"/>
              <a:chOff x="1553029" y="230128"/>
              <a:chExt cx="5638666" cy="4916993"/>
            </a:xfrm>
          </p:grpSpPr>
          <p:cxnSp>
            <p:nvCxnSpPr>
              <p:cNvPr id="26833" name="AutoShape 199"/>
              <p:cNvCxnSpPr>
                <a:cxnSpLocks noChangeShapeType="1"/>
              </p:cNvCxnSpPr>
              <p:nvPr/>
            </p:nvCxnSpPr>
            <p:spPr bwMode="auto">
              <a:xfrm rot="5400000">
                <a:off x="2134860" y="2727209"/>
                <a:ext cx="0" cy="27482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835" name="AutoShape 201"/>
              <p:cNvCxnSpPr>
                <a:cxnSpLocks noChangeShapeType="1"/>
              </p:cNvCxnSpPr>
              <p:nvPr/>
            </p:nvCxnSpPr>
            <p:spPr bwMode="auto">
              <a:xfrm rot="10800000">
                <a:off x="2124151" y="2721799"/>
                <a:ext cx="0" cy="2749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634" name="AutoShape 33"/>
              <p:cNvCxnSpPr>
                <a:cxnSpLocks noChangeShapeType="1"/>
              </p:cNvCxnSpPr>
              <p:nvPr/>
            </p:nvCxnSpPr>
            <p:spPr bwMode="auto">
              <a:xfrm flipH="1" flipV="1">
                <a:off x="2965307" y="3783912"/>
                <a:ext cx="0" cy="117480"/>
              </a:xfrm>
              <a:prstGeom prst="straightConnector1">
                <a:avLst/>
              </a:prstGeom>
              <a:noFill/>
              <a:ln w="3810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6635" name="AutoShape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2968875" y="2769319"/>
                <a:ext cx="0" cy="117480"/>
              </a:xfrm>
              <a:prstGeom prst="straightConnector1">
                <a:avLst/>
              </a:prstGeom>
              <a:noFill/>
              <a:ln w="3810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6636" name="AutoShape 50"/>
              <p:cNvCxnSpPr>
                <a:cxnSpLocks noChangeShapeType="1"/>
              </p:cNvCxnSpPr>
              <p:nvPr/>
            </p:nvCxnSpPr>
            <p:spPr bwMode="auto">
              <a:xfrm rot="10800000" flipV="1">
                <a:off x="2945975" y="2763445"/>
                <a:ext cx="0" cy="1335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37" name="AutoShape 122"/>
              <p:cNvCxnSpPr>
                <a:cxnSpLocks noChangeShapeType="1"/>
              </p:cNvCxnSpPr>
              <p:nvPr/>
            </p:nvCxnSpPr>
            <p:spPr bwMode="auto">
              <a:xfrm rot="5400000" flipH="1">
                <a:off x="2277403" y="3946195"/>
                <a:ext cx="104603" cy="0"/>
              </a:xfrm>
              <a:prstGeom prst="straightConnector1">
                <a:avLst/>
              </a:prstGeom>
              <a:noFill/>
              <a:ln w="38100">
                <a:pattFill prst="ltDn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6638" name="AutoShape 154"/>
              <p:cNvCxnSpPr>
                <a:cxnSpLocks noChangeShapeType="1"/>
              </p:cNvCxnSpPr>
              <p:nvPr/>
            </p:nvCxnSpPr>
            <p:spPr bwMode="auto">
              <a:xfrm rot="5400000">
                <a:off x="2212552" y="3876442"/>
                <a:ext cx="29369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39" name="AutoShape 342"/>
              <p:cNvCxnSpPr>
                <a:cxnSpLocks noChangeShapeType="1"/>
              </p:cNvCxnSpPr>
              <p:nvPr/>
            </p:nvCxnSpPr>
            <p:spPr bwMode="auto">
              <a:xfrm rot="16200000" flipH="1">
                <a:off x="6769380" y="3647136"/>
                <a:ext cx="109968" cy="0"/>
              </a:xfrm>
              <a:prstGeom prst="straightConnector1">
                <a:avLst/>
              </a:prstGeom>
              <a:noFill/>
              <a:ln w="3810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6640" name="AutoShape 36"/>
              <p:cNvCxnSpPr>
                <a:cxnSpLocks noChangeShapeType="1"/>
              </p:cNvCxnSpPr>
              <p:nvPr/>
            </p:nvCxnSpPr>
            <p:spPr bwMode="auto">
              <a:xfrm flipH="1" flipV="1">
                <a:off x="2943294" y="3779113"/>
                <a:ext cx="0" cy="1335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41" name="AutoShape 37"/>
              <p:cNvCxnSpPr>
                <a:cxnSpLocks noChangeShapeType="1"/>
              </p:cNvCxnSpPr>
              <p:nvPr/>
            </p:nvCxnSpPr>
            <p:spPr bwMode="auto">
              <a:xfrm flipH="1" flipV="1">
                <a:off x="2754761" y="3884852"/>
                <a:ext cx="199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42" name="AutoShape 115"/>
              <p:cNvCxnSpPr>
                <a:cxnSpLocks noChangeShapeType="1"/>
              </p:cNvCxnSpPr>
              <p:nvPr/>
            </p:nvCxnSpPr>
            <p:spPr bwMode="auto">
              <a:xfrm rot="5400000">
                <a:off x="2857475" y="3812100"/>
                <a:ext cx="75100" cy="7507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43" name="AutoShape 114"/>
              <p:cNvCxnSpPr>
                <a:cxnSpLocks noChangeShapeType="1"/>
              </p:cNvCxnSpPr>
              <p:nvPr/>
            </p:nvCxnSpPr>
            <p:spPr bwMode="auto">
              <a:xfrm rot="5400000">
                <a:off x="2890979" y="3830906"/>
                <a:ext cx="52302" cy="522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44" name="AutoShape 41"/>
              <p:cNvCxnSpPr>
                <a:cxnSpLocks noChangeShapeType="1"/>
              </p:cNvCxnSpPr>
              <p:nvPr/>
            </p:nvCxnSpPr>
            <p:spPr bwMode="auto">
              <a:xfrm rot="5400000">
                <a:off x="2555672" y="4205021"/>
                <a:ext cx="86767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45" name="AutoShape 121"/>
              <p:cNvCxnSpPr>
                <a:cxnSpLocks noChangeShapeType="1"/>
              </p:cNvCxnSpPr>
              <p:nvPr/>
            </p:nvCxnSpPr>
            <p:spPr bwMode="auto">
              <a:xfrm rot="5400000">
                <a:off x="1865376" y="3653842"/>
                <a:ext cx="109968" cy="0"/>
              </a:xfrm>
              <a:prstGeom prst="straightConnector1">
                <a:avLst/>
              </a:prstGeom>
              <a:noFill/>
              <a:ln w="38100"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</p:cxnSp>
          <p:cxnSp>
            <p:nvCxnSpPr>
              <p:cNvPr id="26646" name="AutoShape 155"/>
              <p:cNvCxnSpPr>
                <a:cxnSpLocks noChangeShapeType="1"/>
              </p:cNvCxnSpPr>
              <p:nvPr/>
            </p:nvCxnSpPr>
            <p:spPr bwMode="auto">
              <a:xfrm rot="5400000">
                <a:off x="2110648" y="3826822"/>
                <a:ext cx="39159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47" name="AutoShape 283"/>
              <p:cNvCxnSpPr>
                <a:cxnSpLocks noChangeShapeType="1"/>
              </p:cNvCxnSpPr>
              <p:nvPr/>
            </p:nvCxnSpPr>
            <p:spPr bwMode="auto">
              <a:xfrm>
                <a:off x="1890835" y="2888074"/>
                <a:ext cx="0" cy="85157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48" name="AutoShape 21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55878" y="3626359"/>
                <a:ext cx="57666" cy="5764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49" name="AutoShape 505"/>
              <p:cNvCxnSpPr>
                <a:cxnSpLocks noChangeShapeType="1"/>
              </p:cNvCxnSpPr>
              <p:nvPr/>
            </p:nvCxnSpPr>
            <p:spPr bwMode="auto">
              <a:xfrm flipV="1">
                <a:off x="5414027" y="2812716"/>
                <a:ext cx="0" cy="133597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0" name="AutoShape 500"/>
              <p:cNvCxnSpPr>
                <a:cxnSpLocks noChangeShapeType="1"/>
              </p:cNvCxnSpPr>
              <p:nvPr/>
            </p:nvCxnSpPr>
            <p:spPr bwMode="auto">
              <a:xfrm flipH="1">
                <a:off x="6848496" y="2876022"/>
                <a:ext cx="0" cy="85157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1" name="AutoShape 499"/>
              <p:cNvCxnSpPr>
                <a:cxnSpLocks noChangeShapeType="1"/>
              </p:cNvCxnSpPr>
              <p:nvPr/>
            </p:nvCxnSpPr>
            <p:spPr bwMode="auto">
              <a:xfrm>
                <a:off x="6895417" y="3625644"/>
                <a:ext cx="0" cy="35538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2" name="AutoShape 496"/>
              <p:cNvCxnSpPr>
                <a:cxnSpLocks noChangeShapeType="1"/>
              </p:cNvCxnSpPr>
              <p:nvPr/>
            </p:nvCxnSpPr>
            <p:spPr bwMode="auto">
              <a:xfrm>
                <a:off x="6895417" y="2682908"/>
                <a:ext cx="0" cy="36477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3" name="AutoShape 440"/>
              <p:cNvCxnSpPr>
                <a:cxnSpLocks noChangeShapeType="1"/>
              </p:cNvCxnSpPr>
              <p:nvPr/>
            </p:nvCxnSpPr>
            <p:spPr bwMode="auto">
              <a:xfrm rot="-5400000">
                <a:off x="6745931" y="2749298"/>
                <a:ext cx="44255" cy="4424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4" name="AutoShape 453"/>
              <p:cNvCxnSpPr>
                <a:cxnSpLocks noChangeShapeType="1"/>
              </p:cNvCxnSpPr>
              <p:nvPr/>
            </p:nvCxnSpPr>
            <p:spPr bwMode="auto">
              <a:xfrm>
                <a:off x="6887374" y="2692295"/>
                <a:ext cx="302981" cy="30308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5" name="AutoShape 311"/>
              <p:cNvCxnSpPr>
                <a:cxnSpLocks noChangeShapeType="1"/>
              </p:cNvCxnSpPr>
              <p:nvPr/>
            </p:nvCxnSpPr>
            <p:spPr bwMode="auto">
              <a:xfrm>
                <a:off x="2447226" y="2909548"/>
                <a:ext cx="155780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6" name="AutoShape 166"/>
              <p:cNvCxnSpPr>
                <a:cxnSpLocks noChangeShapeType="1"/>
              </p:cNvCxnSpPr>
              <p:nvPr/>
            </p:nvCxnSpPr>
            <p:spPr bwMode="auto">
              <a:xfrm>
                <a:off x="2451248" y="2905507"/>
                <a:ext cx="0" cy="85904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7" name="AutoShape 285"/>
              <p:cNvCxnSpPr>
                <a:cxnSpLocks noChangeShapeType="1"/>
              </p:cNvCxnSpPr>
              <p:nvPr/>
            </p:nvCxnSpPr>
            <p:spPr bwMode="auto">
              <a:xfrm flipV="1">
                <a:off x="1775573" y="3070477"/>
                <a:ext cx="0" cy="5525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8" name="AutoShape 236"/>
              <p:cNvCxnSpPr>
                <a:cxnSpLocks noChangeShapeType="1"/>
              </p:cNvCxnSpPr>
              <p:nvPr/>
            </p:nvCxnSpPr>
            <p:spPr bwMode="auto">
              <a:xfrm rot="5400000" flipH="1">
                <a:off x="2154281" y="2691642"/>
                <a:ext cx="108627" cy="10859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59" name="AutoShape 237"/>
              <p:cNvCxnSpPr>
                <a:cxnSpLocks noChangeShapeType="1"/>
              </p:cNvCxnSpPr>
              <p:nvPr/>
            </p:nvCxnSpPr>
            <p:spPr bwMode="auto">
              <a:xfrm flipH="1" flipV="1">
                <a:off x="2112211" y="2689772"/>
                <a:ext cx="113158" cy="11319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0" name="AutoShape 268"/>
              <p:cNvCxnSpPr>
                <a:cxnSpLocks noChangeShapeType="1"/>
              </p:cNvCxnSpPr>
              <p:nvPr/>
            </p:nvCxnSpPr>
            <p:spPr bwMode="auto">
              <a:xfrm flipH="1">
                <a:off x="1554370" y="2699001"/>
                <a:ext cx="302981" cy="30308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1" name="AutoShape 274"/>
              <p:cNvCxnSpPr>
                <a:cxnSpLocks noChangeShapeType="1"/>
              </p:cNvCxnSpPr>
              <p:nvPr/>
            </p:nvCxnSpPr>
            <p:spPr bwMode="auto">
              <a:xfrm flipH="1">
                <a:off x="1666659" y="2445539"/>
                <a:ext cx="123661" cy="12370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2" name="AutoShape 3"/>
              <p:cNvCxnSpPr>
                <a:cxnSpLocks noChangeShapeType="1"/>
              </p:cNvCxnSpPr>
              <p:nvPr/>
            </p:nvCxnSpPr>
            <p:spPr bwMode="auto">
              <a:xfrm>
                <a:off x="1705860" y="3336008"/>
                <a:ext cx="5265973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663" name="AutoShape 4"/>
              <p:cNvCxnSpPr>
                <a:cxnSpLocks noChangeShapeType="1"/>
              </p:cNvCxnSpPr>
              <p:nvPr/>
            </p:nvCxnSpPr>
            <p:spPr bwMode="auto">
              <a:xfrm rot="5400000">
                <a:off x="3334734" y="479647"/>
                <a:ext cx="0" cy="69176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4" name="AutoShape 5"/>
              <p:cNvCxnSpPr>
                <a:cxnSpLocks noChangeShapeType="1"/>
              </p:cNvCxnSpPr>
              <p:nvPr/>
            </p:nvCxnSpPr>
            <p:spPr bwMode="auto">
              <a:xfrm rot="5400000">
                <a:off x="3328016" y="273121"/>
                <a:ext cx="0" cy="68371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5" name="AutoShape 6"/>
              <p:cNvCxnSpPr>
                <a:cxnSpLocks noChangeShapeType="1"/>
              </p:cNvCxnSpPr>
              <p:nvPr/>
            </p:nvCxnSpPr>
            <p:spPr bwMode="auto">
              <a:xfrm rot="5400000">
                <a:off x="3332038" y="360277"/>
                <a:ext cx="0" cy="6006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66" name="AutoShape 7"/>
              <p:cNvCxnSpPr>
                <a:cxnSpLocks noChangeShapeType="1"/>
              </p:cNvCxnSpPr>
              <p:nvPr/>
            </p:nvCxnSpPr>
            <p:spPr bwMode="auto">
              <a:xfrm rot="5400000">
                <a:off x="3317291" y="297274"/>
                <a:ext cx="0" cy="87140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667" name="AutoShape 8"/>
              <p:cNvCxnSpPr>
                <a:cxnSpLocks noChangeShapeType="1"/>
              </p:cNvCxnSpPr>
              <p:nvPr/>
            </p:nvCxnSpPr>
            <p:spPr bwMode="auto">
              <a:xfrm rot="5400000">
                <a:off x="3338741" y="454144"/>
                <a:ext cx="0" cy="6609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6668" name="AutoShape 9"/>
              <p:cNvCxnSpPr>
                <a:cxnSpLocks noChangeShapeType="1"/>
              </p:cNvCxnSpPr>
              <p:nvPr/>
            </p:nvCxnSpPr>
            <p:spPr bwMode="auto">
              <a:xfrm rot="5400000">
                <a:off x="2642815" y="3342713"/>
                <a:ext cx="85694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669" name="Arc 10"/>
              <p:cNvSpPr>
                <a:spLocks/>
              </p:cNvSpPr>
              <p:nvPr/>
            </p:nvSpPr>
            <p:spPr bwMode="auto">
              <a:xfrm rot="5400000" flipH="1" flipV="1">
                <a:off x="3421844" y="1072301"/>
                <a:ext cx="95216" cy="97866"/>
              </a:xfrm>
              <a:custGeom>
                <a:avLst/>
                <a:gdLst>
                  <a:gd name="T0" fmla="*/ 0 w 21072"/>
                  <a:gd name="T1" fmla="*/ 0 h 21600"/>
                  <a:gd name="T2" fmla="*/ 8784601 w 21072"/>
                  <a:gd name="T3" fmla="*/ 7101306 h 21600"/>
                  <a:gd name="T4" fmla="*/ 0 w 21072"/>
                  <a:gd name="T5" fmla="*/ 9102620 h 21600"/>
                  <a:gd name="T6" fmla="*/ 0 60000 65536"/>
                  <a:gd name="T7" fmla="*/ 0 60000 65536"/>
                  <a:gd name="T8" fmla="*/ 0 60000 65536"/>
                  <a:gd name="T9" fmla="*/ 0 w 21072"/>
                  <a:gd name="T10" fmla="*/ 0 h 21600"/>
                  <a:gd name="T11" fmla="*/ 21072 w 210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670" name="Arc 11"/>
              <p:cNvSpPr>
                <a:spLocks/>
              </p:cNvSpPr>
              <p:nvPr/>
            </p:nvSpPr>
            <p:spPr bwMode="auto">
              <a:xfrm rot="5400000" flipH="1">
                <a:off x="3147031" y="1069619"/>
                <a:ext cx="95216" cy="97866"/>
              </a:xfrm>
              <a:custGeom>
                <a:avLst/>
                <a:gdLst>
                  <a:gd name="T0" fmla="*/ 0 w 21072"/>
                  <a:gd name="T1" fmla="*/ 0 h 21600"/>
                  <a:gd name="T2" fmla="*/ 8784601 w 21072"/>
                  <a:gd name="T3" fmla="*/ 7101306 h 21600"/>
                  <a:gd name="T4" fmla="*/ 0 w 21072"/>
                  <a:gd name="T5" fmla="*/ 9102620 h 21600"/>
                  <a:gd name="T6" fmla="*/ 0 60000 65536"/>
                  <a:gd name="T7" fmla="*/ 0 60000 65536"/>
                  <a:gd name="T8" fmla="*/ 0 60000 65536"/>
                  <a:gd name="T9" fmla="*/ 0 w 21072"/>
                  <a:gd name="T10" fmla="*/ 0 h 21600"/>
                  <a:gd name="T11" fmla="*/ 21072 w 210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671" name="Arc 12"/>
              <p:cNvSpPr>
                <a:spLocks/>
              </p:cNvSpPr>
              <p:nvPr/>
            </p:nvSpPr>
            <p:spPr bwMode="auto">
              <a:xfrm rot="5400000" flipH="1">
                <a:off x="3148356" y="4013264"/>
                <a:ext cx="95216" cy="97866"/>
              </a:xfrm>
              <a:custGeom>
                <a:avLst/>
                <a:gdLst>
                  <a:gd name="T0" fmla="*/ 0 w 21072"/>
                  <a:gd name="T1" fmla="*/ 0 h 21600"/>
                  <a:gd name="T2" fmla="*/ 8784601 w 21072"/>
                  <a:gd name="T3" fmla="*/ 7101306 h 21600"/>
                  <a:gd name="T4" fmla="*/ 0 w 21072"/>
                  <a:gd name="T5" fmla="*/ 9102620 h 21600"/>
                  <a:gd name="T6" fmla="*/ 0 60000 65536"/>
                  <a:gd name="T7" fmla="*/ 0 60000 65536"/>
                  <a:gd name="T8" fmla="*/ 0 60000 65536"/>
                  <a:gd name="T9" fmla="*/ 0 w 21072"/>
                  <a:gd name="T10" fmla="*/ 0 h 21600"/>
                  <a:gd name="T11" fmla="*/ 21072 w 210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672" name="Arc 13"/>
              <p:cNvSpPr>
                <a:spLocks/>
              </p:cNvSpPr>
              <p:nvPr/>
            </p:nvSpPr>
            <p:spPr bwMode="auto">
              <a:xfrm rot="5400000" flipH="1" flipV="1">
                <a:off x="3420049" y="4011923"/>
                <a:ext cx="95216" cy="97866"/>
              </a:xfrm>
              <a:custGeom>
                <a:avLst/>
                <a:gdLst>
                  <a:gd name="T0" fmla="*/ 0 w 21072"/>
                  <a:gd name="T1" fmla="*/ 0 h 21600"/>
                  <a:gd name="T2" fmla="*/ 8784601 w 21072"/>
                  <a:gd name="T3" fmla="*/ 7101306 h 21600"/>
                  <a:gd name="T4" fmla="*/ 0 w 21072"/>
                  <a:gd name="T5" fmla="*/ 9102620 h 21600"/>
                  <a:gd name="T6" fmla="*/ 0 60000 65536"/>
                  <a:gd name="T7" fmla="*/ 0 60000 65536"/>
                  <a:gd name="T8" fmla="*/ 0 60000 65536"/>
                  <a:gd name="T9" fmla="*/ 0 w 21072"/>
                  <a:gd name="T10" fmla="*/ 0 h 21600"/>
                  <a:gd name="T11" fmla="*/ 21072 w 210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grpSp>
            <p:nvGrpSpPr>
              <p:cNvPr id="26673" name="Group 14"/>
              <p:cNvGrpSpPr>
                <a:grpSpLocks/>
              </p:cNvGrpSpPr>
              <p:nvPr/>
            </p:nvGrpSpPr>
            <p:grpSpPr bwMode="auto">
              <a:xfrm>
                <a:off x="3417830" y="2560875"/>
                <a:ext cx="588535" cy="147518"/>
                <a:chOff x="6850" y="8450"/>
                <a:chExt cx="439" cy="110"/>
              </a:xfrm>
            </p:grpSpPr>
            <p:sp>
              <p:nvSpPr>
                <p:cNvPr id="27164" name="Arc 15"/>
                <p:cNvSpPr>
                  <a:spLocks/>
                </p:cNvSpPr>
                <p:nvPr/>
              </p:nvSpPr>
              <p:spPr bwMode="auto">
                <a:xfrm rot="5400000" flipV="1">
                  <a:off x="6851" y="8449"/>
                  <a:ext cx="71" cy="73"/>
                </a:xfrm>
                <a:custGeom>
                  <a:avLst/>
                  <a:gdLst>
                    <a:gd name="T0" fmla="*/ 0 w 21072"/>
                    <a:gd name="T1" fmla="*/ 0 h 21600"/>
                    <a:gd name="T2" fmla="*/ 0 w 21072"/>
                    <a:gd name="T3" fmla="*/ 0 h 21600"/>
                    <a:gd name="T4" fmla="*/ 0 w 2107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072"/>
                    <a:gd name="T10" fmla="*/ 0 h 21600"/>
                    <a:gd name="T11" fmla="*/ 21072 w 2107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072" h="21600" fill="none" extrusionOk="0">
                      <a:moveTo>
                        <a:pt x="-1" y="0"/>
                      </a:moveTo>
                      <a:cubicBezTo>
                        <a:pt x="10099" y="0"/>
                        <a:pt x="18851" y="6998"/>
                        <a:pt x="21071" y="16851"/>
                      </a:cubicBezTo>
                    </a:path>
                    <a:path w="21072" h="21600" stroke="0" extrusionOk="0">
                      <a:moveTo>
                        <a:pt x="-1" y="0"/>
                      </a:moveTo>
                      <a:cubicBezTo>
                        <a:pt x="10099" y="0"/>
                        <a:pt x="18851" y="6998"/>
                        <a:pt x="21071" y="1685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27165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6905" y="8518"/>
                  <a:ext cx="384" cy="4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6674" name="AutoShape 1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51892" y="955645"/>
                <a:ext cx="50961" cy="20109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75" name="AutoShape 18"/>
              <p:cNvCxnSpPr>
                <a:cxnSpLocks noChangeShapeType="1"/>
              </p:cNvCxnSpPr>
              <p:nvPr/>
            </p:nvCxnSpPr>
            <p:spPr bwMode="auto">
              <a:xfrm rot="5400000" flipV="1">
                <a:off x="3074629" y="951622"/>
                <a:ext cx="50961" cy="20109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76" name="AutoShape 19"/>
              <p:cNvCxnSpPr>
                <a:cxnSpLocks noChangeShapeType="1"/>
              </p:cNvCxnSpPr>
              <p:nvPr/>
            </p:nvCxnSpPr>
            <p:spPr bwMode="auto">
              <a:xfrm rot="5400000" flipV="1">
                <a:off x="3069267" y="3891244"/>
                <a:ext cx="50961" cy="20109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77" name="AutoShape 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77311" y="2572973"/>
                <a:ext cx="50961" cy="20109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678" name="Arc 21"/>
              <p:cNvSpPr>
                <a:spLocks/>
              </p:cNvSpPr>
              <p:nvPr/>
            </p:nvSpPr>
            <p:spPr bwMode="auto">
              <a:xfrm rot="5400000">
                <a:off x="3148356" y="2559546"/>
                <a:ext cx="95216" cy="97866"/>
              </a:xfrm>
              <a:custGeom>
                <a:avLst/>
                <a:gdLst>
                  <a:gd name="T0" fmla="*/ 0 w 21072"/>
                  <a:gd name="T1" fmla="*/ 0 h 21600"/>
                  <a:gd name="T2" fmla="*/ 8784601 w 21072"/>
                  <a:gd name="T3" fmla="*/ 7101306 h 21600"/>
                  <a:gd name="T4" fmla="*/ 0 w 21072"/>
                  <a:gd name="T5" fmla="*/ 9102620 h 21600"/>
                  <a:gd name="T6" fmla="*/ 0 60000 65536"/>
                  <a:gd name="T7" fmla="*/ 0 60000 65536"/>
                  <a:gd name="T8" fmla="*/ 0 60000 65536"/>
                  <a:gd name="T9" fmla="*/ 0 w 21072"/>
                  <a:gd name="T10" fmla="*/ 0 h 21600"/>
                  <a:gd name="T11" fmla="*/ 21072 w 210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6679" name="AutoShape 22"/>
              <p:cNvCxnSpPr>
                <a:cxnSpLocks noChangeShapeType="1"/>
              </p:cNvCxnSpPr>
              <p:nvPr/>
            </p:nvCxnSpPr>
            <p:spPr bwMode="auto">
              <a:xfrm rot="5400000">
                <a:off x="2712435" y="1863515"/>
                <a:ext cx="141482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80" name="AutoShape 23"/>
              <p:cNvCxnSpPr>
                <a:cxnSpLocks noChangeShapeType="1"/>
              </p:cNvCxnSpPr>
              <p:nvPr/>
            </p:nvCxnSpPr>
            <p:spPr bwMode="auto">
              <a:xfrm rot="5400000">
                <a:off x="2538154" y="1862174"/>
                <a:ext cx="141482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81" name="AutoShape 24"/>
              <p:cNvCxnSpPr>
                <a:cxnSpLocks noChangeShapeType="1"/>
              </p:cNvCxnSpPr>
              <p:nvPr/>
            </p:nvCxnSpPr>
            <p:spPr bwMode="auto">
              <a:xfrm rot="5400000">
                <a:off x="3145600" y="4368631"/>
                <a:ext cx="5484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82" name="AutoShape 25"/>
              <p:cNvCxnSpPr>
                <a:cxnSpLocks noChangeShapeType="1"/>
              </p:cNvCxnSpPr>
              <p:nvPr/>
            </p:nvCxnSpPr>
            <p:spPr bwMode="auto">
              <a:xfrm rot="5400000">
                <a:off x="2965971" y="4376660"/>
                <a:ext cx="55520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83" name="AutoShape 26"/>
              <p:cNvCxnSpPr>
                <a:cxnSpLocks noChangeShapeType="1"/>
              </p:cNvCxnSpPr>
              <p:nvPr/>
            </p:nvCxnSpPr>
            <p:spPr bwMode="auto">
              <a:xfrm>
                <a:off x="3623557" y="657726"/>
                <a:ext cx="51010" cy="4509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84" name="AutoShape 27"/>
              <p:cNvCxnSpPr>
                <a:cxnSpLocks noChangeShapeType="1"/>
              </p:cNvCxnSpPr>
              <p:nvPr/>
            </p:nvCxnSpPr>
            <p:spPr bwMode="auto">
              <a:xfrm flipH="1">
                <a:off x="2994527" y="657727"/>
                <a:ext cx="50919" cy="3208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685" name="Freeform 28"/>
              <p:cNvSpPr>
                <a:spLocks/>
              </p:cNvSpPr>
              <p:nvPr/>
            </p:nvSpPr>
            <p:spPr bwMode="auto">
              <a:xfrm rot="5400000">
                <a:off x="3289140" y="-76862"/>
                <a:ext cx="80464" cy="694443"/>
              </a:xfrm>
              <a:custGeom>
                <a:avLst/>
                <a:gdLst>
                  <a:gd name="T0" fmla="*/ 2147483647 w 60"/>
                  <a:gd name="T1" fmla="*/ 0 h 518"/>
                  <a:gd name="T2" fmla="*/ 2147483647 w 60"/>
                  <a:gd name="T3" fmla="*/ 2147483647 h 518"/>
                  <a:gd name="T4" fmla="*/ 2147483647 w 60"/>
                  <a:gd name="T5" fmla="*/ 2147483647 h 518"/>
                  <a:gd name="T6" fmla="*/ 2147483647 w 60"/>
                  <a:gd name="T7" fmla="*/ 2147483647 h 518"/>
                  <a:gd name="T8" fmla="*/ 2147483647 w 60"/>
                  <a:gd name="T9" fmla="*/ 2147483647 h 518"/>
                  <a:gd name="T10" fmla="*/ 2147483647 w 60"/>
                  <a:gd name="T11" fmla="*/ 2147483647 h 518"/>
                  <a:gd name="T12" fmla="*/ 2147483647 w 60"/>
                  <a:gd name="T13" fmla="*/ 2147483647 h 5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18"/>
                  <a:gd name="T23" fmla="*/ 60 w 60"/>
                  <a:gd name="T24" fmla="*/ 518 h 5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18">
                    <a:moveTo>
                      <a:pt x="41" y="0"/>
                    </a:moveTo>
                    <a:cubicBezTo>
                      <a:pt x="23" y="10"/>
                      <a:pt x="6" y="21"/>
                      <a:pt x="3" y="43"/>
                    </a:cubicBezTo>
                    <a:cubicBezTo>
                      <a:pt x="0" y="65"/>
                      <a:pt x="13" y="103"/>
                      <a:pt x="22" y="133"/>
                    </a:cubicBezTo>
                    <a:cubicBezTo>
                      <a:pt x="31" y="163"/>
                      <a:pt x="60" y="193"/>
                      <a:pt x="60" y="224"/>
                    </a:cubicBezTo>
                    <a:cubicBezTo>
                      <a:pt x="60" y="255"/>
                      <a:pt x="25" y="280"/>
                      <a:pt x="22" y="319"/>
                    </a:cubicBezTo>
                    <a:cubicBezTo>
                      <a:pt x="19" y="358"/>
                      <a:pt x="36" y="424"/>
                      <a:pt x="41" y="457"/>
                    </a:cubicBezTo>
                    <a:cubicBezTo>
                      <a:pt x="46" y="490"/>
                      <a:pt x="49" y="508"/>
                      <a:pt x="50" y="518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686" name="Freeform 29"/>
              <p:cNvSpPr>
                <a:spLocks/>
              </p:cNvSpPr>
              <p:nvPr/>
            </p:nvSpPr>
            <p:spPr bwMode="auto">
              <a:xfrm rot="5400000">
                <a:off x="3307914" y="4308381"/>
                <a:ext cx="46937" cy="699806"/>
              </a:xfrm>
              <a:custGeom>
                <a:avLst/>
                <a:gdLst>
                  <a:gd name="T0" fmla="*/ 0 w 35"/>
                  <a:gd name="T1" fmla="*/ 0 h 522"/>
                  <a:gd name="T2" fmla="*/ 2147483647 w 35"/>
                  <a:gd name="T3" fmla="*/ 2147483647 h 522"/>
                  <a:gd name="T4" fmla="*/ 2147483647 w 35"/>
                  <a:gd name="T5" fmla="*/ 2147483647 h 522"/>
                  <a:gd name="T6" fmla="*/ 2147483647 w 35"/>
                  <a:gd name="T7" fmla="*/ 2147483647 h 522"/>
                  <a:gd name="T8" fmla="*/ 2147483647 w 35"/>
                  <a:gd name="T9" fmla="*/ 2147483647 h 522"/>
                  <a:gd name="T10" fmla="*/ 2147483647 w 35"/>
                  <a:gd name="T11" fmla="*/ 2147483647 h 5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22"/>
                  <a:gd name="T20" fmla="*/ 35 w 35"/>
                  <a:gd name="T21" fmla="*/ 522 h 5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22">
                    <a:moveTo>
                      <a:pt x="0" y="0"/>
                    </a:moveTo>
                    <a:cubicBezTo>
                      <a:pt x="9" y="13"/>
                      <a:pt x="18" y="27"/>
                      <a:pt x="19" y="47"/>
                    </a:cubicBezTo>
                    <a:cubicBezTo>
                      <a:pt x="20" y="67"/>
                      <a:pt x="7" y="67"/>
                      <a:pt x="5" y="118"/>
                    </a:cubicBezTo>
                    <a:cubicBezTo>
                      <a:pt x="3" y="169"/>
                      <a:pt x="5" y="302"/>
                      <a:pt x="10" y="351"/>
                    </a:cubicBezTo>
                    <a:cubicBezTo>
                      <a:pt x="15" y="400"/>
                      <a:pt x="35" y="385"/>
                      <a:pt x="34" y="413"/>
                    </a:cubicBezTo>
                    <a:cubicBezTo>
                      <a:pt x="33" y="441"/>
                      <a:pt x="10" y="504"/>
                      <a:pt x="5" y="522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6687" name="AutoShape 32"/>
              <p:cNvCxnSpPr>
                <a:cxnSpLocks noChangeShapeType="1"/>
              </p:cNvCxnSpPr>
              <p:nvPr/>
            </p:nvCxnSpPr>
            <p:spPr bwMode="auto">
              <a:xfrm rot="21300000" flipV="1">
                <a:off x="2887373" y="3919562"/>
                <a:ext cx="100125" cy="10039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88" name="AutoShape 34"/>
              <p:cNvCxnSpPr>
                <a:cxnSpLocks noChangeShapeType="1"/>
              </p:cNvCxnSpPr>
              <p:nvPr/>
            </p:nvCxnSpPr>
            <p:spPr bwMode="auto">
              <a:xfrm flipH="1">
                <a:off x="2754230" y="3949647"/>
                <a:ext cx="154738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89" name="AutoShape 35"/>
              <p:cNvCxnSpPr>
                <a:cxnSpLocks noChangeShapeType="1"/>
              </p:cNvCxnSpPr>
              <p:nvPr/>
            </p:nvCxnSpPr>
            <p:spPr bwMode="auto">
              <a:xfrm rot="21300000" flipV="1">
                <a:off x="2858635" y="3890704"/>
                <a:ext cx="100125" cy="10039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90" name="AutoShape 38"/>
              <p:cNvCxnSpPr>
                <a:cxnSpLocks noChangeShapeType="1"/>
              </p:cNvCxnSpPr>
              <p:nvPr/>
            </p:nvCxnSpPr>
            <p:spPr bwMode="auto">
              <a:xfrm flipH="1" flipV="1">
                <a:off x="2755294" y="3778579"/>
                <a:ext cx="0" cy="17728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91" name="AutoShape 39"/>
              <p:cNvCxnSpPr>
                <a:cxnSpLocks noChangeShapeType="1"/>
              </p:cNvCxnSpPr>
              <p:nvPr/>
            </p:nvCxnSpPr>
            <p:spPr bwMode="auto">
              <a:xfrm flipH="1" flipV="1">
                <a:off x="2874080" y="3994842"/>
                <a:ext cx="23433" cy="1388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92" name="AutoShape 40"/>
              <p:cNvCxnSpPr>
                <a:cxnSpLocks noChangeShapeType="1"/>
              </p:cNvCxnSpPr>
              <p:nvPr/>
            </p:nvCxnSpPr>
            <p:spPr bwMode="auto">
              <a:xfrm rot="5400000">
                <a:off x="2961401" y="3887052"/>
                <a:ext cx="0" cy="4793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93" name="AutoShape 42"/>
              <p:cNvCxnSpPr>
                <a:cxnSpLocks noChangeShapeType="1"/>
              </p:cNvCxnSpPr>
              <p:nvPr/>
            </p:nvCxnSpPr>
            <p:spPr bwMode="auto">
              <a:xfrm rot="5400000">
                <a:off x="1687999" y="1603348"/>
                <a:ext cx="26150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94" name="AutoShape 43"/>
              <p:cNvCxnSpPr>
                <a:cxnSpLocks noChangeShapeType="1"/>
              </p:cNvCxnSpPr>
              <p:nvPr/>
            </p:nvCxnSpPr>
            <p:spPr bwMode="auto">
              <a:xfrm rot="5400000">
                <a:off x="2740822" y="3391103"/>
                <a:ext cx="0" cy="67165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95" name="AutoShape 44"/>
              <p:cNvCxnSpPr>
                <a:cxnSpLocks noChangeShapeType="1"/>
              </p:cNvCxnSpPr>
              <p:nvPr/>
            </p:nvCxnSpPr>
            <p:spPr bwMode="auto">
              <a:xfrm rot="5400000">
                <a:off x="2750207" y="2621327"/>
                <a:ext cx="0" cy="65288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96" name="AutoShape 46"/>
              <p:cNvCxnSpPr>
                <a:cxnSpLocks noChangeShapeType="1"/>
              </p:cNvCxnSpPr>
              <p:nvPr/>
            </p:nvCxnSpPr>
            <p:spPr bwMode="auto">
              <a:xfrm rot="-10500000" flipH="1" flipV="1">
                <a:off x="2890054" y="2661451"/>
                <a:ext cx="100125" cy="10039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97" name="AutoShape 48"/>
              <p:cNvCxnSpPr>
                <a:cxnSpLocks noChangeShapeType="1"/>
              </p:cNvCxnSpPr>
              <p:nvPr/>
            </p:nvCxnSpPr>
            <p:spPr bwMode="auto">
              <a:xfrm rot="10800000" flipV="1">
                <a:off x="2756910" y="2726411"/>
                <a:ext cx="1448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98" name="AutoShape 49"/>
              <p:cNvCxnSpPr>
                <a:cxnSpLocks noChangeShapeType="1"/>
              </p:cNvCxnSpPr>
              <p:nvPr/>
            </p:nvCxnSpPr>
            <p:spPr bwMode="auto">
              <a:xfrm rot="-10500000" flipH="1" flipV="1">
                <a:off x="2855969" y="2674267"/>
                <a:ext cx="100125" cy="10039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699" name="AutoShape 51"/>
              <p:cNvCxnSpPr>
                <a:cxnSpLocks noChangeShapeType="1"/>
              </p:cNvCxnSpPr>
              <p:nvPr/>
            </p:nvCxnSpPr>
            <p:spPr bwMode="auto">
              <a:xfrm rot="10800000" flipV="1">
                <a:off x="2757442" y="2796553"/>
                <a:ext cx="19918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0" name="AutoShape 52"/>
              <p:cNvCxnSpPr>
                <a:cxnSpLocks noChangeShapeType="1"/>
              </p:cNvCxnSpPr>
              <p:nvPr/>
            </p:nvCxnSpPr>
            <p:spPr bwMode="auto">
              <a:xfrm rot="10800000" flipV="1">
                <a:off x="2757975" y="2720191"/>
                <a:ext cx="0" cy="17728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1" name="AutoShape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2871414" y="2661985"/>
                <a:ext cx="23433" cy="1388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2" name="AutoShape 54"/>
              <p:cNvCxnSpPr>
                <a:cxnSpLocks noChangeShapeType="1"/>
              </p:cNvCxnSpPr>
              <p:nvPr/>
            </p:nvCxnSpPr>
            <p:spPr bwMode="auto">
              <a:xfrm rot="5400000" flipH="1">
                <a:off x="2964082" y="2746421"/>
                <a:ext cx="0" cy="4793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3" name="AutoShape 55"/>
              <p:cNvCxnSpPr>
                <a:cxnSpLocks noChangeShapeType="1"/>
              </p:cNvCxnSpPr>
              <p:nvPr/>
            </p:nvCxnSpPr>
            <p:spPr bwMode="auto">
              <a:xfrm rot="5400000">
                <a:off x="3248892" y="2083477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4" name="AutoShape 56"/>
              <p:cNvCxnSpPr>
                <a:cxnSpLocks noChangeShapeType="1"/>
              </p:cNvCxnSpPr>
              <p:nvPr/>
            </p:nvCxnSpPr>
            <p:spPr bwMode="auto">
              <a:xfrm rot="5400000">
                <a:off x="3251573" y="1981556"/>
                <a:ext cx="163610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5" name="AutoShape 57"/>
              <p:cNvCxnSpPr>
                <a:cxnSpLocks noChangeShapeType="1"/>
              </p:cNvCxnSpPr>
              <p:nvPr/>
            </p:nvCxnSpPr>
            <p:spPr bwMode="auto">
              <a:xfrm rot="5400000">
                <a:off x="3252914" y="1879635"/>
                <a:ext cx="163610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6" name="AutoShape 58"/>
              <p:cNvCxnSpPr>
                <a:cxnSpLocks noChangeShapeType="1"/>
              </p:cNvCxnSpPr>
              <p:nvPr/>
            </p:nvCxnSpPr>
            <p:spPr bwMode="auto">
              <a:xfrm rot="5400000">
                <a:off x="3252913" y="1779055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7" name="AutoShape 59"/>
              <p:cNvCxnSpPr>
                <a:cxnSpLocks noChangeShapeType="1"/>
              </p:cNvCxnSpPr>
              <p:nvPr/>
            </p:nvCxnSpPr>
            <p:spPr bwMode="auto">
              <a:xfrm rot="5400000">
                <a:off x="3254254" y="1677134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8" name="AutoShape 60"/>
              <p:cNvCxnSpPr>
                <a:cxnSpLocks noChangeShapeType="1"/>
              </p:cNvCxnSpPr>
              <p:nvPr/>
            </p:nvCxnSpPr>
            <p:spPr bwMode="auto">
              <a:xfrm rot="5400000">
                <a:off x="3247551" y="1575212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09" name="AutoShape 61"/>
              <p:cNvCxnSpPr>
                <a:cxnSpLocks noChangeShapeType="1"/>
              </p:cNvCxnSpPr>
              <p:nvPr/>
            </p:nvCxnSpPr>
            <p:spPr bwMode="auto">
              <a:xfrm rot="5400000">
                <a:off x="3240848" y="1473291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0" name="AutoShape 62"/>
              <p:cNvCxnSpPr>
                <a:cxnSpLocks noChangeShapeType="1"/>
              </p:cNvCxnSpPr>
              <p:nvPr/>
            </p:nvCxnSpPr>
            <p:spPr bwMode="auto">
              <a:xfrm rot="5400000">
                <a:off x="3252914" y="1269449"/>
                <a:ext cx="163610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1" name="AutoShape 63"/>
              <p:cNvCxnSpPr>
                <a:cxnSpLocks noChangeShapeType="1"/>
              </p:cNvCxnSpPr>
              <p:nvPr/>
            </p:nvCxnSpPr>
            <p:spPr bwMode="auto">
              <a:xfrm rot="5400000">
                <a:off x="3262298" y="1167528"/>
                <a:ext cx="163610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2" name="AutoShape 64"/>
              <p:cNvCxnSpPr>
                <a:cxnSpLocks noChangeShapeType="1"/>
              </p:cNvCxnSpPr>
              <p:nvPr/>
            </p:nvCxnSpPr>
            <p:spPr bwMode="auto">
              <a:xfrm rot="5400000">
                <a:off x="3251530" y="828279"/>
                <a:ext cx="423778" cy="4155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3" name="AutoShape 65"/>
              <p:cNvCxnSpPr>
                <a:cxnSpLocks noChangeShapeType="1"/>
              </p:cNvCxnSpPr>
              <p:nvPr/>
            </p:nvCxnSpPr>
            <p:spPr bwMode="auto">
              <a:xfrm rot="5400000">
                <a:off x="3255595" y="2178693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4" name="AutoShape 66"/>
              <p:cNvCxnSpPr>
                <a:cxnSpLocks noChangeShapeType="1"/>
              </p:cNvCxnSpPr>
              <p:nvPr/>
            </p:nvCxnSpPr>
            <p:spPr bwMode="auto">
              <a:xfrm rot="5400000">
                <a:off x="3525064" y="920768"/>
                <a:ext cx="140812" cy="14880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5" name="AutoShape 6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250205" y="814854"/>
                <a:ext cx="329903" cy="3297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6" name="AutoShape 68"/>
              <p:cNvCxnSpPr>
                <a:cxnSpLocks noChangeShapeType="1"/>
              </p:cNvCxnSpPr>
              <p:nvPr/>
            </p:nvCxnSpPr>
            <p:spPr bwMode="auto">
              <a:xfrm rot="5400000">
                <a:off x="3209997" y="814844"/>
                <a:ext cx="266873" cy="26678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7" name="AutoShape 69"/>
              <p:cNvCxnSpPr>
                <a:cxnSpLocks noChangeShapeType="1"/>
              </p:cNvCxnSpPr>
              <p:nvPr/>
            </p:nvCxnSpPr>
            <p:spPr bwMode="auto">
              <a:xfrm rot="5400000">
                <a:off x="3132244" y="814840"/>
                <a:ext cx="242733" cy="24265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8" name="AutoShape 70"/>
              <p:cNvCxnSpPr>
                <a:cxnSpLocks noChangeShapeType="1"/>
              </p:cNvCxnSpPr>
              <p:nvPr/>
            </p:nvCxnSpPr>
            <p:spPr bwMode="auto">
              <a:xfrm rot="5400000">
                <a:off x="3043766" y="814837"/>
                <a:ext cx="226641" cy="22656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19" name="AutoShape 71"/>
              <p:cNvCxnSpPr>
                <a:cxnSpLocks noChangeShapeType="1"/>
              </p:cNvCxnSpPr>
              <p:nvPr/>
            </p:nvCxnSpPr>
            <p:spPr bwMode="auto">
              <a:xfrm rot="5400000">
                <a:off x="2995512" y="814828"/>
                <a:ext cx="171657" cy="17160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0" name="AutoShape 72"/>
              <p:cNvCxnSpPr>
                <a:cxnSpLocks noChangeShapeType="1"/>
              </p:cNvCxnSpPr>
              <p:nvPr/>
            </p:nvCxnSpPr>
            <p:spPr bwMode="auto">
              <a:xfrm rot="5400000">
                <a:off x="2992848" y="814811"/>
                <a:ext cx="69736" cy="6971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1" name="AutoShape 73"/>
              <p:cNvCxnSpPr>
                <a:cxnSpLocks noChangeShapeType="1"/>
              </p:cNvCxnSpPr>
              <p:nvPr/>
            </p:nvCxnSpPr>
            <p:spPr bwMode="auto">
              <a:xfrm rot="5400000">
                <a:off x="3248892" y="4273442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2" name="AutoShape 74"/>
              <p:cNvCxnSpPr>
                <a:cxnSpLocks noChangeShapeType="1"/>
              </p:cNvCxnSpPr>
              <p:nvPr/>
            </p:nvCxnSpPr>
            <p:spPr bwMode="auto">
              <a:xfrm rot="5400000">
                <a:off x="3248892" y="4375364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3" name="AutoShape 75"/>
              <p:cNvCxnSpPr>
                <a:cxnSpLocks noChangeShapeType="1"/>
              </p:cNvCxnSpPr>
              <p:nvPr/>
            </p:nvCxnSpPr>
            <p:spPr bwMode="auto">
              <a:xfrm rot="5400000">
                <a:off x="3255595" y="4470579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4" name="AutoShape 76"/>
              <p:cNvCxnSpPr>
                <a:cxnSpLocks noChangeShapeType="1"/>
              </p:cNvCxnSpPr>
              <p:nvPr/>
            </p:nvCxnSpPr>
            <p:spPr bwMode="auto">
              <a:xfrm rot="5400000">
                <a:off x="3353478" y="4579189"/>
                <a:ext cx="60348" cy="603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5" name="AutoShape 77"/>
              <p:cNvCxnSpPr>
                <a:cxnSpLocks noChangeShapeType="1"/>
              </p:cNvCxnSpPr>
              <p:nvPr/>
            </p:nvCxnSpPr>
            <p:spPr bwMode="auto">
              <a:xfrm flipH="1" flipV="1">
                <a:off x="3562435" y="240632"/>
                <a:ext cx="99625" cy="9965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6" name="AutoShape 78"/>
              <p:cNvCxnSpPr>
                <a:cxnSpLocks noChangeShapeType="1"/>
              </p:cNvCxnSpPr>
              <p:nvPr/>
            </p:nvCxnSpPr>
            <p:spPr bwMode="auto">
              <a:xfrm flipH="1" flipV="1">
                <a:off x="3506063" y="262021"/>
                <a:ext cx="160458" cy="16051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7" name="AutoShape 79"/>
              <p:cNvCxnSpPr>
                <a:cxnSpLocks noChangeShapeType="1"/>
              </p:cNvCxnSpPr>
              <p:nvPr/>
            </p:nvCxnSpPr>
            <p:spPr bwMode="auto">
              <a:xfrm flipH="1" flipV="1">
                <a:off x="3448672" y="299830"/>
                <a:ext cx="222309" cy="22238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8" name="AutoShape 80"/>
              <p:cNvCxnSpPr>
                <a:cxnSpLocks noChangeShapeType="1"/>
              </p:cNvCxnSpPr>
              <p:nvPr/>
            </p:nvCxnSpPr>
            <p:spPr bwMode="auto">
              <a:xfrm rot="5400000" flipH="1">
                <a:off x="3364161" y="317315"/>
                <a:ext cx="312469" cy="31370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29" name="AutoShape 81"/>
              <p:cNvCxnSpPr>
                <a:cxnSpLocks noChangeShapeType="1"/>
              </p:cNvCxnSpPr>
              <p:nvPr/>
            </p:nvCxnSpPr>
            <p:spPr bwMode="auto">
              <a:xfrm flipH="1" flipV="1">
                <a:off x="3215074" y="267368"/>
                <a:ext cx="342860" cy="34157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0" name="AutoShape 82"/>
              <p:cNvCxnSpPr>
                <a:cxnSpLocks noChangeShapeType="1"/>
              </p:cNvCxnSpPr>
              <p:nvPr/>
            </p:nvCxnSpPr>
            <p:spPr bwMode="auto">
              <a:xfrm flipH="1" flipV="1">
                <a:off x="3133558" y="282365"/>
                <a:ext cx="329191" cy="32792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1" name="AutoShape 83"/>
              <p:cNvCxnSpPr>
                <a:cxnSpLocks noChangeShapeType="1"/>
              </p:cNvCxnSpPr>
              <p:nvPr/>
            </p:nvCxnSpPr>
            <p:spPr bwMode="auto">
              <a:xfrm rot="5400000" flipH="1">
                <a:off x="3047772" y="293177"/>
                <a:ext cx="319174" cy="32040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2" name="AutoShape 84"/>
              <p:cNvCxnSpPr>
                <a:cxnSpLocks noChangeShapeType="1"/>
              </p:cNvCxnSpPr>
              <p:nvPr/>
            </p:nvCxnSpPr>
            <p:spPr bwMode="auto">
              <a:xfrm rot="5400000" flipH="1">
                <a:off x="2995495" y="338766"/>
                <a:ext cx="276260" cy="27750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3" name="AutoShape 85"/>
              <p:cNvCxnSpPr>
                <a:cxnSpLocks noChangeShapeType="1"/>
              </p:cNvCxnSpPr>
              <p:nvPr/>
            </p:nvCxnSpPr>
            <p:spPr bwMode="auto">
              <a:xfrm rot="5400000" flipH="1">
                <a:off x="2995512" y="436647"/>
                <a:ext cx="172998" cy="17428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4" name="AutoShape 86"/>
              <p:cNvCxnSpPr>
                <a:cxnSpLocks noChangeShapeType="1"/>
              </p:cNvCxnSpPr>
              <p:nvPr/>
            </p:nvCxnSpPr>
            <p:spPr bwMode="auto">
              <a:xfrm rot="5400000" flipH="1">
                <a:off x="3002232" y="537210"/>
                <a:ext cx="71077" cy="723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5" name="AutoShape 87"/>
              <p:cNvCxnSpPr>
                <a:cxnSpLocks noChangeShapeType="1"/>
              </p:cNvCxnSpPr>
              <p:nvPr/>
            </p:nvCxnSpPr>
            <p:spPr bwMode="auto">
              <a:xfrm rot="5400000">
                <a:off x="3256936" y="1360642"/>
                <a:ext cx="163610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6" name="AutoShape 88"/>
              <p:cNvCxnSpPr>
                <a:cxnSpLocks noChangeShapeType="1"/>
              </p:cNvCxnSpPr>
              <p:nvPr/>
            </p:nvCxnSpPr>
            <p:spPr bwMode="auto">
              <a:xfrm rot="5400000">
                <a:off x="3252913" y="2281956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7" name="AutoShape 89"/>
              <p:cNvCxnSpPr>
                <a:cxnSpLocks noChangeShapeType="1"/>
              </p:cNvCxnSpPr>
              <p:nvPr/>
            </p:nvCxnSpPr>
            <p:spPr bwMode="auto">
              <a:xfrm flipH="1">
                <a:off x="3250260" y="2397584"/>
                <a:ext cx="152507" cy="15255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8" name="AutoShape 90"/>
              <p:cNvCxnSpPr>
                <a:cxnSpLocks noChangeShapeType="1"/>
              </p:cNvCxnSpPr>
              <p:nvPr/>
            </p:nvCxnSpPr>
            <p:spPr bwMode="auto">
              <a:xfrm flipH="1">
                <a:off x="2994201" y="2499507"/>
                <a:ext cx="408566" cy="40870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39" name="AutoShape 91"/>
              <p:cNvCxnSpPr>
                <a:cxnSpLocks noChangeShapeType="1"/>
              </p:cNvCxnSpPr>
              <p:nvPr/>
            </p:nvCxnSpPr>
            <p:spPr bwMode="auto">
              <a:xfrm rot="5400000">
                <a:off x="3092013" y="2591768"/>
                <a:ext cx="317833" cy="3177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0" name="AutoShape 92"/>
              <p:cNvCxnSpPr>
                <a:cxnSpLocks noChangeShapeType="1"/>
              </p:cNvCxnSpPr>
              <p:nvPr/>
            </p:nvCxnSpPr>
            <p:spPr bwMode="auto">
              <a:xfrm rot="5400000">
                <a:off x="3204636" y="2644059"/>
                <a:ext cx="253462" cy="25337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1" name="AutoShape 93"/>
              <p:cNvCxnSpPr>
                <a:cxnSpLocks noChangeShapeType="1"/>
              </p:cNvCxnSpPr>
              <p:nvPr/>
            </p:nvCxnSpPr>
            <p:spPr bwMode="auto">
              <a:xfrm flipH="1">
                <a:off x="3297181" y="2664133"/>
                <a:ext cx="241312" cy="24139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2" name="AutoShape 94"/>
              <p:cNvCxnSpPr>
                <a:cxnSpLocks noChangeShapeType="1"/>
              </p:cNvCxnSpPr>
              <p:nvPr/>
            </p:nvCxnSpPr>
            <p:spPr bwMode="auto">
              <a:xfrm flipH="1">
                <a:off x="3417757" y="2673520"/>
                <a:ext cx="219943" cy="22001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3" name="AutoShape 95"/>
              <p:cNvCxnSpPr>
                <a:cxnSpLocks noChangeShapeType="1"/>
              </p:cNvCxnSpPr>
              <p:nvPr/>
            </p:nvCxnSpPr>
            <p:spPr bwMode="auto">
              <a:xfrm flipH="1">
                <a:off x="3525073" y="2674861"/>
                <a:ext cx="213174" cy="21324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4" name="AutoShape 96"/>
              <p:cNvCxnSpPr>
                <a:cxnSpLocks noChangeShapeType="1"/>
              </p:cNvCxnSpPr>
              <p:nvPr/>
            </p:nvCxnSpPr>
            <p:spPr bwMode="auto">
              <a:xfrm flipH="1">
                <a:off x="3627620" y="2692295"/>
                <a:ext cx="196429" cy="19649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5" name="AutoShape 97"/>
              <p:cNvCxnSpPr>
                <a:cxnSpLocks noChangeShapeType="1"/>
              </p:cNvCxnSpPr>
              <p:nvPr/>
            </p:nvCxnSpPr>
            <p:spPr bwMode="auto">
              <a:xfrm rot="5400000">
                <a:off x="3002221" y="2672202"/>
                <a:ext cx="139471" cy="13942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6" name="AutoShape 98"/>
              <p:cNvCxnSpPr>
                <a:cxnSpLocks noChangeShapeType="1"/>
              </p:cNvCxnSpPr>
              <p:nvPr/>
            </p:nvCxnSpPr>
            <p:spPr bwMode="auto">
              <a:xfrm rot="5400000">
                <a:off x="3251573" y="4174203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7" name="AutoShape 99"/>
              <p:cNvCxnSpPr>
                <a:cxnSpLocks noChangeShapeType="1"/>
              </p:cNvCxnSpPr>
              <p:nvPr/>
            </p:nvCxnSpPr>
            <p:spPr bwMode="auto">
              <a:xfrm rot="5400000">
                <a:off x="3242188" y="4087034"/>
                <a:ext cx="164951" cy="16489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8" name="AutoShape 100"/>
              <p:cNvCxnSpPr>
                <a:cxnSpLocks noChangeShapeType="1"/>
              </p:cNvCxnSpPr>
              <p:nvPr/>
            </p:nvCxnSpPr>
            <p:spPr bwMode="auto">
              <a:xfrm rot="5400000">
                <a:off x="3251539" y="3773258"/>
                <a:ext cx="368794" cy="36867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49" name="AutoShape 101"/>
              <p:cNvCxnSpPr>
                <a:cxnSpLocks noChangeShapeType="1"/>
              </p:cNvCxnSpPr>
              <p:nvPr/>
            </p:nvCxnSpPr>
            <p:spPr bwMode="auto">
              <a:xfrm rot="5400000">
                <a:off x="3243511" y="3777265"/>
                <a:ext cx="273578" cy="27348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50" name="AutoShape 102"/>
              <p:cNvCxnSpPr>
                <a:cxnSpLocks noChangeShapeType="1"/>
              </p:cNvCxnSpPr>
              <p:nvPr/>
            </p:nvCxnSpPr>
            <p:spPr bwMode="auto">
              <a:xfrm flipH="1">
                <a:off x="3458056" y="3777220"/>
                <a:ext cx="253378" cy="25346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51" name="AutoShape 103"/>
              <p:cNvCxnSpPr>
                <a:cxnSpLocks noChangeShapeType="1"/>
              </p:cNvCxnSpPr>
              <p:nvPr/>
            </p:nvCxnSpPr>
            <p:spPr bwMode="auto">
              <a:xfrm rot="5400000">
                <a:off x="3184529" y="3767872"/>
                <a:ext cx="240051" cy="23997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52" name="AutoShape 104"/>
              <p:cNvCxnSpPr>
                <a:cxnSpLocks noChangeShapeType="1"/>
              </p:cNvCxnSpPr>
              <p:nvPr/>
            </p:nvCxnSpPr>
            <p:spPr bwMode="auto">
              <a:xfrm rot="5400000">
                <a:off x="3097393" y="3775914"/>
                <a:ext cx="215912" cy="21584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53" name="AutoShape 105"/>
              <p:cNvCxnSpPr>
                <a:cxnSpLocks noChangeShapeType="1"/>
              </p:cNvCxnSpPr>
              <p:nvPr/>
            </p:nvCxnSpPr>
            <p:spPr bwMode="auto">
              <a:xfrm rot="5400000">
                <a:off x="3030367" y="3778591"/>
                <a:ext cx="183726" cy="18366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54" name="AutoShape 106"/>
              <p:cNvCxnSpPr>
                <a:cxnSpLocks noChangeShapeType="1"/>
              </p:cNvCxnSpPr>
              <p:nvPr/>
            </p:nvCxnSpPr>
            <p:spPr bwMode="auto">
              <a:xfrm rot="5400000">
                <a:off x="3002225" y="3789308"/>
                <a:ext cx="113991" cy="11395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55" name="AutoShape 107"/>
              <p:cNvCxnSpPr>
                <a:cxnSpLocks noChangeShapeType="1"/>
              </p:cNvCxnSpPr>
              <p:nvPr/>
            </p:nvCxnSpPr>
            <p:spPr bwMode="auto">
              <a:xfrm rot="5400000">
                <a:off x="2994192" y="3778569"/>
                <a:ext cx="49620" cy="496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56" name="AutoShape 108"/>
              <p:cNvCxnSpPr>
                <a:cxnSpLocks noChangeShapeType="1"/>
              </p:cNvCxnSpPr>
              <p:nvPr/>
            </p:nvCxnSpPr>
            <p:spPr bwMode="auto">
              <a:xfrm flipH="1">
                <a:off x="3584075" y="3782584"/>
                <a:ext cx="215841" cy="21591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57" name="AutoShape 109"/>
              <p:cNvCxnSpPr>
                <a:cxnSpLocks noChangeShapeType="1"/>
              </p:cNvCxnSpPr>
              <p:nvPr/>
            </p:nvCxnSpPr>
            <p:spPr bwMode="auto">
              <a:xfrm rot="5400000">
                <a:off x="2889622" y="2841163"/>
                <a:ext cx="57666" cy="5764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58" name="AutoShape 110"/>
              <p:cNvCxnSpPr>
                <a:cxnSpLocks noChangeShapeType="1"/>
              </p:cNvCxnSpPr>
              <p:nvPr/>
            </p:nvCxnSpPr>
            <p:spPr bwMode="auto">
              <a:xfrm rot="5400000">
                <a:off x="2838670" y="2795576"/>
                <a:ext cx="109968" cy="10993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59" name="AutoShape 111"/>
              <p:cNvCxnSpPr>
                <a:cxnSpLocks noChangeShapeType="1"/>
              </p:cNvCxnSpPr>
              <p:nvPr/>
            </p:nvCxnSpPr>
            <p:spPr bwMode="auto">
              <a:xfrm rot="5400000">
                <a:off x="2802475" y="2795574"/>
                <a:ext cx="97898" cy="9786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60" name="AutoShape 112"/>
              <p:cNvCxnSpPr>
                <a:cxnSpLocks noChangeShapeType="1"/>
              </p:cNvCxnSpPr>
              <p:nvPr/>
            </p:nvCxnSpPr>
            <p:spPr bwMode="auto">
              <a:xfrm rot="5400000">
                <a:off x="2750190" y="2802279"/>
                <a:ext cx="97898" cy="9786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61" name="AutoShape 113"/>
              <p:cNvCxnSpPr>
                <a:cxnSpLocks noChangeShapeType="1"/>
              </p:cNvCxnSpPr>
              <p:nvPr/>
            </p:nvCxnSpPr>
            <p:spPr bwMode="auto">
              <a:xfrm rot="5400000">
                <a:off x="2762264" y="2800930"/>
                <a:ext cx="46937" cy="4692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62" name="AutoShape 116"/>
              <p:cNvCxnSpPr>
                <a:cxnSpLocks noChangeShapeType="1"/>
              </p:cNvCxnSpPr>
              <p:nvPr/>
            </p:nvCxnSpPr>
            <p:spPr bwMode="auto">
              <a:xfrm rot="5400000">
                <a:off x="2821275" y="3783941"/>
                <a:ext cx="97898" cy="9786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63" name="AutoShape 117"/>
              <p:cNvCxnSpPr>
                <a:cxnSpLocks noChangeShapeType="1"/>
              </p:cNvCxnSpPr>
              <p:nvPr/>
            </p:nvCxnSpPr>
            <p:spPr bwMode="auto">
              <a:xfrm flipH="1">
                <a:off x="2753895" y="3782584"/>
                <a:ext cx="92837" cy="9286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64" name="AutoShape 118"/>
              <p:cNvCxnSpPr>
                <a:cxnSpLocks noChangeShapeType="1"/>
              </p:cNvCxnSpPr>
              <p:nvPr/>
            </p:nvCxnSpPr>
            <p:spPr bwMode="auto">
              <a:xfrm flipH="1">
                <a:off x="2796744" y="3775281"/>
                <a:ext cx="96183" cy="9621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65" name="AutoShape 119"/>
              <p:cNvCxnSpPr>
                <a:cxnSpLocks noChangeShapeType="1"/>
              </p:cNvCxnSpPr>
              <p:nvPr/>
            </p:nvCxnSpPr>
            <p:spPr bwMode="auto">
              <a:xfrm rot="5400000">
                <a:off x="2760923" y="3775904"/>
                <a:ext cx="50961" cy="5094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766" name="Oval 124"/>
              <p:cNvSpPr>
                <a:spLocks noChangeArrowheads="1"/>
              </p:cNvSpPr>
              <p:nvPr/>
            </p:nvSpPr>
            <p:spPr bwMode="auto">
              <a:xfrm rot="5400000">
                <a:off x="1944181" y="1877018"/>
                <a:ext cx="186967" cy="187688"/>
              </a:xfrm>
              <a:prstGeom prst="ellipse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b="0"/>
              </a:p>
            </p:txBody>
          </p:sp>
          <p:cxnSp>
            <p:nvCxnSpPr>
              <p:cNvPr id="26767" name="AutoShape 125"/>
              <p:cNvCxnSpPr>
                <a:cxnSpLocks noChangeShapeType="1"/>
              </p:cNvCxnSpPr>
              <p:nvPr/>
            </p:nvCxnSpPr>
            <p:spPr bwMode="auto">
              <a:xfrm rot="5400000" flipH="1">
                <a:off x="2041882" y="1897297"/>
                <a:ext cx="101496" cy="5898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68" name="AutoShape 126"/>
              <p:cNvCxnSpPr>
                <a:cxnSpLocks noChangeShapeType="1"/>
              </p:cNvCxnSpPr>
              <p:nvPr/>
            </p:nvCxnSpPr>
            <p:spPr bwMode="auto">
              <a:xfrm rot="5400000" flipH="1">
                <a:off x="2001060" y="1901933"/>
                <a:ext cx="136219" cy="7909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69" name="AutoShape 127"/>
              <p:cNvCxnSpPr>
                <a:cxnSpLocks noChangeShapeType="1"/>
              </p:cNvCxnSpPr>
              <p:nvPr/>
            </p:nvCxnSpPr>
            <p:spPr bwMode="auto">
              <a:xfrm rot="5400000" flipH="1">
                <a:off x="1951080" y="1915252"/>
                <a:ext cx="168270" cy="9786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70" name="AutoShape 128"/>
              <p:cNvCxnSpPr>
                <a:cxnSpLocks noChangeShapeType="1"/>
              </p:cNvCxnSpPr>
              <p:nvPr/>
            </p:nvCxnSpPr>
            <p:spPr bwMode="auto">
              <a:xfrm rot="5400000" flipH="1">
                <a:off x="1930042" y="1940641"/>
                <a:ext cx="154916" cy="8982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71" name="AutoShape 129"/>
              <p:cNvCxnSpPr>
                <a:cxnSpLocks noChangeShapeType="1"/>
              </p:cNvCxnSpPr>
              <p:nvPr/>
            </p:nvCxnSpPr>
            <p:spPr bwMode="auto">
              <a:xfrm rot="5400000" flipH="1">
                <a:off x="1915244" y="1963375"/>
                <a:ext cx="128206" cy="7373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72" name="AutoShape 130"/>
              <p:cNvCxnSpPr>
                <a:cxnSpLocks noChangeShapeType="1"/>
              </p:cNvCxnSpPr>
              <p:nvPr/>
            </p:nvCxnSpPr>
            <p:spPr bwMode="auto">
              <a:xfrm rot="5400000">
                <a:off x="2040346" y="1805970"/>
                <a:ext cx="0" cy="32175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26773" name="AutoShape 131"/>
              <p:cNvCxnSpPr>
                <a:cxnSpLocks noChangeShapeType="1"/>
              </p:cNvCxnSpPr>
              <p:nvPr/>
            </p:nvCxnSpPr>
            <p:spPr bwMode="auto">
              <a:xfrm rot="10800000">
                <a:off x="2034999" y="1825295"/>
                <a:ext cx="0" cy="3205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sp>
            <p:nvSpPr>
              <p:cNvPr id="26774" name="Oval 133"/>
              <p:cNvSpPr>
                <a:spLocks noChangeArrowheads="1"/>
              </p:cNvSpPr>
              <p:nvPr/>
            </p:nvSpPr>
            <p:spPr bwMode="auto">
              <a:xfrm rot="5400000">
                <a:off x="1940159" y="4600729"/>
                <a:ext cx="186967" cy="18768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b="0"/>
              </a:p>
            </p:txBody>
          </p:sp>
          <p:cxnSp>
            <p:nvCxnSpPr>
              <p:cNvPr id="26775" name="AutoShape 134"/>
              <p:cNvCxnSpPr>
                <a:cxnSpLocks noChangeShapeType="1"/>
              </p:cNvCxnSpPr>
              <p:nvPr/>
            </p:nvCxnSpPr>
            <p:spPr bwMode="auto">
              <a:xfrm rot="5400000" flipH="1">
                <a:off x="2037860" y="4621008"/>
                <a:ext cx="101496" cy="5898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76" name="AutoShape 135"/>
              <p:cNvCxnSpPr>
                <a:cxnSpLocks noChangeShapeType="1"/>
              </p:cNvCxnSpPr>
              <p:nvPr/>
            </p:nvCxnSpPr>
            <p:spPr bwMode="auto">
              <a:xfrm rot="5400000" flipH="1">
                <a:off x="1997038" y="4625644"/>
                <a:ext cx="136219" cy="7909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77" name="AutoShape 136"/>
              <p:cNvCxnSpPr>
                <a:cxnSpLocks noChangeShapeType="1"/>
              </p:cNvCxnSpPr>
              <p:nvPr/>
            </p:nvCxnSpPr>
            <p:spPr bwMode="auto">
              <a:xfrm rot="5400000" flipH="1">
                <a:off x="1951518" y="4638963"/>
                <a:ext cx="168270" cy="9786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78" name="AutoShape 137"/>
              <p:cNvCxnSpPr>
                <a:cxnSpLocks noChangeShapeType="1"/>
              </p:cNvCxnSpPr>
              <p:nvPr/>
            </p:nvCxnSpPr>
            <p:spPr bwMode="auto">
              <a:xfrm rot="5400000" flipH="1">
                <a:off x="1926020" y="4664352"/>
                <a:ext cx="154916" cy="8982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79" name="AutoShape 138"/>
              <p:cNvCxnSpPr>
                <a:cxnSpLocks noChangeShapeType="1"/>
              </p:cNvCxnSpPr>
              <p:nvPr/>
            </p:nvCxnSpPr>
            <p:spPr bwMode="auto">
              <a:xfrm rot="5400000" flipH="1">
                <a:off x="1911222" y="4687086"/>
                <a:ext cx="128206" cy="7373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80" name="AutoShape 139"/>
              <p:cNvCxnSpPr>
                <a:cxnSpLocks noChangeShapeType="1"/>
              </p:cNvCxnSpPr>
              <p:nvPr/>
            </p:nvCxnSpPr>
            <p:spPr bwMode="auto">
              <a:xfrm rot="5400000">
                <a:off x="2036324" y="4535028"/>
                <a:ext cx="0" cy="32175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26781" name="AutoShape 140"/>
              <p:cNvCxnSpPr>
                <a:cxnSpLocks noChangeShapeType="1"/>
              </p:cNvCxnSpPr>
              <p:nvPr/>
            </p:nvCxnSpPr>
            <p:spPr bwMode="auto">
              <a:xfrm rot="10800000">
                <a:off x="2030977" y="4549006"/>
                <a:ext cx="0" cy="3205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sp>
            <p:nvSpPr>
              <p:cNvPr id="26782" name="Oval 141"/>
              <p:cNvSpPr>
                <a:spLocks noChangeArrowheads="1"/>
              </p:cNvSpPr>
              <p:nvPr/>
            </p:nvSpPr>
            <p:spPr bwMode="auto">
              <a:xfrm rot="5400000">
                <a:off x="2032942" y="3716902"/>
                <a:ext cx="185067" cy="18500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b="0"/>
              </a:p>
            </p:txBody>
          </p:sp>
          <p:sp>
            <p:nvSpPr>
              <p:cNvPr id="26783" name="Oval 142"/>
              <p:cNvSpPr>
                <a:spLocks noChangeArrowheads="1"/>
              </p:cNvSpPr>
              <p:nvPr/>
            </p:nvSpPr>
            <p:spPr bwMode="auto">
              <a:xfrm rot="5400000">
                <a:off x="2034283" y="2778154"/>
                <a:ext cx="185067" cy="18500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b="0"/>
              </a:p>
            </p:txBody>
          </p:sp>
          <p:sp>
            <p:nvSpPr>
              <p:cNvPr id="26784" name="Arc 143"/>
              <p:cNvSpPr>
                <a:spLocks/>
              </p:cNvSpPr>
              <p:nvPr/>
            </p:nvSpPr>
            <p:spPr bwMode="auto">
              <a:xfrm rot="5400000" flipH="1">
                <a:off x="1750085" y="4241247"/>
                <a:ext cx="95216" cy="101887"/>
              </a:xfrm>
              <a:custGeom>
                <a:avLst/>
                <a:gdLst>
                  <a:gd name="T0" fmla="*/ 0 w 20077"/>
                  <a:gd name="T1" fmla="*/ 0 h 21600"/>
                  <a:gd name="T2" fmla="*/ 10156485 w 20077"/>
                  <a:gd name="T3" fmla="*/ 6749202 h 21600"/>
                  <a:gd name="T4" fmla="*/ 0 w 20077"/>
                  <a:gd name="T5" fmla="*/ 10693353 h 21600"/>
                  <a:gd name="T6" fmla="*/ 0 60000 65536"/>
                  <a:gd name="T7" fmla="*/ 0 60000 65536"/>
                  <a:gd name="T8" fmla="*/ 0 60000 65536"/>
                  <a:gd name="T9" fmla="*/ 0 w 20077"/>
                  <a:gd name="T10" fmla="*/ 0 h 21600"/>
                  <a:gd name="T11" fmla="*/ 20077 w 200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6785" name="AutoShape 144"/>
              <p:cNvCxnSpPr>
                <a:cxnSpLocks noChangeShapeType="1"/>
              </p:cNvCxnSpPr>
              <p:nvPr/>
            </p:nvCxnSpPr>
            <p:spPr bwMode="auto">
              <a:xfrm rot="5400000" flipH="1">
                <a:off x="1263274" y="1756229"/>
                <a:ext cx="118014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86" name="AutoShape 145"/>
              <p:cNvCxnSpPr>
                <a:cxnSpLocks noChangeShapeType="1"/>
              </p:cNvCxnSpPr>
              <p:nvPr/>
            </p:nvCxnSpPr>
            <p:spPr bwMode="auto">
              <a:xfrm rot="5400000">
                <a:off x="1444304" y="4741448"/>
                <a:ext cx="81134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87" name="AutoShape 146"/>
              <p:cNvCxnSpPr>
                <a:cxnSpLocks noChangeShapeType="1"/>
              </p:cNvCxnSpPr>
              <p:nvPr/>
            </p:nvCxnSpPr>
            <p:spPr bwMode="auto">
              <a:xfrm rot="5400000">
                <a:off x="2090519" y="4533565"/>
                <a:ext cx="6986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88" name="AutoShape 147"/>
              <p:cNvCxnSpPr>
                <a:cxnSpLocks noChangeShapeType="1"/>
              </p:cNvCxnSpPr>
              <p:nvPr/>
            </p:nvCxnSpPr>
            <p:spPr bwMode="auto">
              <a:xfrm rot="5400000" flipH="1">
                <a:off x="1653313" y="1689176"/>
                <a:ext cx="158514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89" name="AutoShape 148"/>
              <p:cNvCxnSpPr>
                <a:cxnSpLocks noChangeShapeType="1"/>
              </p:cNvCxnSpPr>
              <p:nvPr/>
            </p:nvCxnSpPr>
            <p:spPr bwMode="auto">
              <a:xfrm rot="5400000">
                <a:off x="2343941" y="2729845"/>
                <a:ext cx="33794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90" name="AutoShape 149"/>
              <p:cNvCxnSpPr>
                <a:cxnSpLocks noChangeShapeType="1"/>
              </p:cNvCxnSpPr>
              <p:nvPr/>
            </p:nvCxnSpPr>
            <p:spPr bwMode="auto">
              <a:xfrm rot="5400000">
                <a:off x="2343944" y="3939489"/>
                <a:ext cx="32185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91" name="AutoShape 150"/>
              <p:cNvCxnSpPr>
                <a:cxnSpLocks noChangeShapeType="1"/>
              </p:cNvCxnSpPr>
              <p:nvPr/>
            </p:nvCxnSpPr>
            <p:spPr bwMode="auto">
              <a:xfrm rot="5400000">
                <a:off x="2175079" y="3408501"/>
                <a:ext cx="0" cy="45045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92" name="AutoShape 151"/>
              <p:cNvCxnSpPr>
                <a:cxnSpLocks noChangeShapeType="1"/>
              </p:cNvCxnSpPr>
              <p:nvPr/>
            </p:nvCxnSpPr>
            <p:spPr bwMode="auto">
              <a:xfrm rot="5400000">
                <a:off x="2179070" y="2823795"/>
                <a:ext cx="0" cy="45045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93" name="AutoShape 152"/>
              <p:cNvCxnSpPr>
                <a:cxnSpLocks noChangeShapeType="1"/>
              </p:cNvCxnSpPr>
              <p:nvPr/>
            </p:nvCxnSpPr>
            <p:spPr bwMode="auto">
              <a:xfrm rot="5400000">
                <a:off x="2197817" y="2808081"/>
                <a:ext cx="31515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94" name="AutoShape 153"/>
              <p:cNvCxnSpPr>
                <a:cxnSpLocks noChangeShapeType="1"/>
              </p:cNvCxnSpPr>
              <p:nvPr/>
            </p:nvCxnSpPr>
            <p:spPr bwMode="auto">
              <a:xfrm rot="5400000">
                <a:off x="2116029" y="2855438"/>
                <a:ext cx="37549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95" name="AutoShape 156"/>
              <p:cNvCxnSpPr>
                <a:cxnSpLocks noChangeShapeType="1"/>
              </p:cNvCxnSpPr>
              <p:nvPr/>
            </p:nvCxnSpPr>
            <p:spPr bwMode="auto">
              <a:xfrm rot="5400000">
                <a:off x="2432479" y="3922076"/>
                <a:ext cx="0" cy="1273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96" name="AutoShape 157"/>
              <p:cNvCxnSpPr>
                <a:cxnSpLocks noChangeShapeType="1"/>
              </p:cNvCxnSpPr>
              <p:nvPr/>
            </p:nvCxnSpPr>
            <p:spPr bwMode="auto">
              <a:xfrm flipH="1">
                <a:off x="2364122" y="2696319"/>
                <a:ext cx="143794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97" name="AutoShape 158"/>
              <p:cNvCxnSpPr>
                <a:cxnSpLocks noChangeShapeType="1"/>
              </p:cNvCxnSpPr>
              <p:nvPr/>
            </p:nvCxnSpPr>
            <p:spPr bwMode="auto">
              <a:xfrm rot="5400000">
                <a:off x="1653530" y="4112487"/>
                <a:ext cx="27894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798" name="AutoShape 159"/>
              <p:cNvCxnSpPr>
                <a:cxnSpLocks noChangeShapeType="1"/>
              </p:cNvCxnSpPr>
              <p:nvPr/>
            </p:nvCxnSpPr>
            <p:spPr bwMode="auto">
              <a:xfrm rot="5400000">
                <a:off x="2046299" y="4710604"/>
                <a:ext cx="481444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6799" name="AutoShape 160"/>
              <p:cNvCxnSpPr>
                <a:cxnSpLocks noChangeShapeType="1"/>
              </p:cNvCxnSpPr>
              <p:nvPr/>
            </p:nvCxnSpPr>
            <p:spPr bwMode="auto">
              <a:xfrm rot="5400000" flipH="1">
                <a:off x="1941790" y="4079030"/>
                <a:ext cx="119355" cy="4196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6800" name="AutoShape 161"/>
              <p:cNvCxnSpPr>
                <a:cxnSpLocks noChangeShapeType="1"/>
              </p:cNvCxnSpPr>
              <p:nvPr/>
            </p:nvCxnSpPr>
            <p:spPr bwMode="auto">
              <a:xfrm rot="5400000" flipH="1">
                <a:off x="1656048" y="1513496"/>
                <a:ext cx="1261946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6801" name="AutoShape 162"/>
              <p:cNvCxnSpPr>
                <a:cxnSpLocks noChangeShapeType="1"/>
              </p:cNvCxnSpPr>
              <p:nvPr/>
            </p:nvCxnSpPr>
            <p:spPr bwMode="auto">
              <a:xfrm rot="5400000">
                <a:off x="1944469" y="2170686"/>
                <a:ext cx="132766" cy="40218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6802" name="AutoShape 163"/>
              <p:cNvCxnSpPr>
                <a:cxnSpLocks noChangeShapeType="1"/>
              </p:cNvCxnSpPr>
              <p:nvPr/>
            </p:nvCxnSpPr>
            <p:spPr bwMode="auto">
              <a:xfrm rot="5400000">
                <a:off x="2012733" y="3341373"/>
                <a:ext cx="78586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03" name="AutoShape 164"/>
              <p:cNvCxnSpPr>
                <a:cxnSpLocks noChangeShapeType="1"/>
              </p:cNvCxnSpPr>
              <p:nvPr/>
            </p:nvCxnSpPr>
            <p:spPr bwMode="auto">
              <a:xfrm flipH="1" flipV="1">
                <a:off x="2398963" y="3734289"/>
                <a:ext cx="50132" cy="4095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04" name="AutoShape 165"/>
              <p:cNvCxnSpPr>
                <a:cxnSpLocks noChangeShapeType="1"/>
              </p:cNvCxnSpPr>
              <p:nvPr/>
            </p:nvCxnSpPr>
            <p:spPr bwMode="auto">
              <a:xfrm flipH="1">
                <a:off x="2400305" y="2903621"/>
                <a:ext cx="54137" cy="5824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05" name="AutoShape 167"/>
              <p:cNvCxnSpPr>
                <a:cxnSpLocks noChangeShapeType="1"/>
              </p:cNvCxnSpPr>
              <p:nvPr/>
            </p:nvCxnSpPr>
            <p:spPr bwMode="auto">
              <a:xfrm flipH="1">
                <a:off x="2315411" y="3731623"/>
                <a:ext cx="1036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06" name="AutoShape 168"/>
              <p:cNvCxnSpPr>
                <a:cxnSpLocks noChangeShapeType="1"/>
              </p:cNvCxnSpPr>
              <p:nvPr/>
            </p:nvCxnSpPr>
            <p:spPr bwMode="auto">
              <a:xfrm flipH="1">
                <a:off x="2293054" y="2951747"/>
                <a:ext cx="113262" cy="205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07" name="AutoShape 171"/>
              <p:cNvCxnSpPr>
                <a:cxnSpLocks noChangeShapeType="1"/>
              </p:cNvCxnSpPr>
              <p:nvPr/>
            </p:nvCxnSpPr>
            <p:spPr bwMode="auto">
              <a:xfrm flipH="1">
                <a:off x="1781605" y="3983091"/>
                <a:ext cx="5124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08" name="AutoShape 172"/>
              <p:cNvCxnSpPr>
                <a:cxnSpLocks noChangeShapeType="1"/>
              </p:cNvCxnSpPr>
              <p:nvPr/>
            </p:nvCxnSpPr>
            <p:spPr bwMode="auto">
              <a:xfrm rot="5400000">
                <a:off x="2038773" y="2425810"/>
                <a:ext cx="0" cy="53222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09" name="AutoShape 175"/>
              <p:cNvCxnSpPr>
                <a:cxnSpLocks noChangeShapeType="1"/>
              </p:cNvCxnSpPr>
              <p:nvPr/>
            </p:nvCxnSpPr>
            <p:spPr bwMode="auto">
              <a:xfrm rot="5400000" flipH="1">
                <a:off x="1913641" y="3562660"/>
                <a:ext cx="4023" cy="670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10" name="AutoShape 176"/>
              <p:cNvCxnSpPr>
                <a:cxnSpLocks noChangeShapeType="1"/>
              </p:cNvCxnSpPr>
              <p:nvPr/>
            </p:nvCxnSpPr>
            <p:spPr bwMode="auto">
              <a:xfrm rot="5400000" flipH="1">
                <a:off x="1913625" y="3695409"/>
                <a:ext cx="4023" cy="670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811" name="Arc 177"/>
              <p:cNvSpPr>
                <a:spLocks/>
              </p:cNvSpPr>
              <p:nvPr/>
            </p:nvSpPr>
            <p:spPr bwMode="auto">
              <a:xfrm rot="5400000" flipH="1" flipV="1">
                <a:off x="2439197" y="4094148"/>
                <a:ext cx="95216" cy="101887"/>
              </a:xfrm>
              <a:custGeom>
                <a:avLst/>
                <a:gdLst>
                  <a:gd name="T0" fmla="*/ 0 w 20077"/>
                  <a:gd name="T1" fmla="*/ 0 h 21600"/>
                  <a:gd name="T2" fmla="*/ 10156485 w 20077"/>
                  <a:gd name="T3" fmla="*/ 6749202 h 21600"/>
                  <a:gd name="T4" fmla="*/ 0 w 20077"/>
                  <a:gd name="T5" fmla="*/ 10693353 h 21600"/>
                  <a:gd name="T6" fmla="*/ 0 60000 65536"/>
                  <a:gd name="T7" fmla="*/ 0 60000 65536"/>
                  <a:gd name="T8" fmla="*/ 0 60000 65536"/>
                  <a:gd name="T9" fmla="*/ 0 w 20077"/>
                  <a:gd name="T10" fmla="*/ 0 h 21600"/>
                  <a:gd name="T11" fmla="*/ 20077 w 200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12" name="Arc 178"/>
              <p:cNvSpPr>
                <a:spLocks/>
              </p:cNvSpPr>
              <p:nvPr/>
            </p:nvSpPr>
            <p:spPr bwMode="auto">
              <a:xfrm rot="5400000" flipV="1">
                <a:off x="2451670" y="2467030"/>
                <a:ext cx="95216" cy="101887"/>
              </a:xfrm>
              <a:custGeom>
                <a:avLst/>
                <a:gdLst>
                  <a:gd name="T0" fmla="*/ 0 w 20077"/>
                  <a:gd name="T1" fmla="*/ 0 h 21600"/>
                  <a:gd name="T2" fmla="*/ 10156485 w 20077"/>
                  <a:gd name="T3" fmla="*/ 6749202 h 21600"/>
                  <a:gd name="T4" fmla="*/ 0 w 20077"/>
                  <a:gd name="T5" fmla="*/ 10693353 h 21600"/>
                  <a:gd name="T6" fmla="*/ 0 60000 65536"/>
                  <a:gd name="T7" fmla="*/ 0 60000 65536"/>
                  <a:gd name="T8" fmla="*/ 0 60000 65536"/>
                  <a:gd name="T9" fmla="*/ 0 w 20077"/>
                  <a:gd name="T10" fmla="*/ 0 h 21600"/>
                  <a:gd name="T11" fmla="*/ 20077 w 200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13" name="Arc 179"/>
              <p:cNvSpPr>
                <a:spLocks/>
              </p:cNvSpPr>
              <p:nvPr/>
            </p:nvSpPr>
            <p:spPr bwMode="auto">
              <a:xfrm rot="5400000">
                <a:off x="2156289" y="2167960"/>
                <a:ext cx="124719" cy="138084"/>
              </a:xfrm>
              <a:custGeom>
                <a:avLst/>
                <a:gdLst>
                  <a:gd name="T0" fmla="*/ 0 w 19180"/>
                  <a:gd name="T1" fmla="*/ 0 h 21600"/>
                  <a:gd name="T2" fmla="*/ 34291326 w 19180"/>
                  <a:gd name="T3" fmla="*/ 19482488 h 21600"/>
                  <a:gd name="T4" fmla="*/ 0 w 19180"/>
                  <a:gd name="T5" fmla="*/ 36075468 h 21600"/>
                  <a:gd name="T6" fmla="*/ 0 60000 65536"/>
                  <a:gd name="T7" fmla="*/ 0 60000 65536"/>
                  <a:gd name="T8" fmla="*/ 0 60000 65536"/>
                  <a:gd name="T9" fmla="*/ 0 w 19180"/>
                  <a:gd name="T10" fmla="*/ 0 h 21600"/>
                  <a:gd name="T11" fmla="*/ 19180 w 1918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180" h="21600" fill="none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</a:path>
                  <a:path w="19180" h="21600" stroke="0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14" name="Arc 180"/>
              <p:cNvSpPr>
                <a:spLocks/>
              </p:cNvSpPr>
              <p:nvPr/>
            </p:nvSpPr>
            <p:spPr bwMode="auto">
              <a:xfrm rot="5400000" flipH="1">
                <a:off x="2153608" y="4341833"/>
                <a:ext cx="124719" cy="138084"/>
              </a:xfrm>
              <a:custGeom>
                <a:avLst/>
                <a:gdLst>
                  <a:gd name="T0" fmla="*/ 0 w 19180"/>
                  <a:gd name="T1" fmla="*/ 0 h 21600"/>
                  <a:gd name="T2" fmla="*/ 34291326 w 19180"/>
                  <a:gd name="T3" fmla="*/ 19482488 h 21600"/>
                  <a:gd name="T4" fmla="*/ 0 w 19180"/>
                  <a:gd name="T5" fmla="*/ 36075468 h 21600"/>
                  <a:gd name="T6" fmla="*/ 0 60000 65536"/>
                  <a:gd name="T7" fmla="*/ 0 60000 65536"/>
                  <a:gd name="T8" fmla="*/ 0 60000 65536"/>
                  <a:gd name="T9" fmla="*/ 0 w 19180"/>
                  <a:gd name="T10" fmla="*/ 0 h 21600"/>
                  <a:gd name="T11" fmla="*/ 19180 w 1918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180" h="21600" fill="none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</a:path>
                  <a:path w="19180" h="21600" stroke="0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15" name="Freeform 181"/>
              <p:cNvSpPr>
                <a:spLocks/>
              </p:cNvSpPr>
              <p:nvPr/>
            </p:nvSpPr>
            <p:spPr bwMode="auto">
              <a:xfrm rot="5400000">
                <a:off x="2003462" y="715643"/>
                <a:ext cx="286989" cy="605962"/>
              </a:xfrm>
              <a:custGeom>
                <a:avLst/>
                <a:gdLst>
                  <a:gd name="T0" fmla="*/ 2147483647 w 214"/>
                  <a:gd name="T1" fmla="*/ 0 h 452"/>
                  <a:gd name="T2" fmla="*/ 2147483647 w 214"/>
                  <a:gd name="T3" fmla="*/ 2147483647 h 452"/>
                  <a:gd name="T4" fmla="*/ 2147483647 w 214"/>
                  <a:gd name="T5" fmla="*/ 2147483647 h 452"/>
                  <a:gd name="T6" fmla="*/ 2147483647 w 214"/>
                  <a:gd name="T7" fmla="*/ 2147483647 h 452"/>
                  <a:gd name="T8" fmla="*/ 2147483647 w 214"/>
                  <a:gd name="T9" fmla="*/ 2147483647 h 452"/>
                  <a:gd name="T10" fmla="*/ 2147483647 w 214"/>
                  <a:gd name="T11" fmla="*/ 2147483647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4"/>
                  <a:gd name="T19" fmla="*/ 0 h 452"/>
                  <a:gd name="T20" fmla="*/ 214 w 214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4" h="452">
                    <a:moveTo>
                      <a:pt x="20" y="0"/>
                    </a:moveTo>
                    <a:cubicBezTo>
                      <a:pt x="14" y="13"/>
                      <a:pt x="8" y="27"/>
                      <a:pt x="6" y="59"/>
                    </a:cubicBezTo>
                    <a:cubicBezTo>
                      <a:pt x="4" y="91"/>
                      <a:pt x="0" y="160"/>
                      <a:pt x="11" y="194"/>
                    </a:cubicBezTo>
                    <a:cubicBezTo>
                      <a:pt x="22" y="228"/>
                      <a:pt x="49" y="243"/>
                      <a:pt x="74" y="262"/>
                    </a:cubicBezTo>
                    <a:cubicBezTo>
                      <a:pt x="99" y="281"/>
                      <a:pt x="137" y="275"/>
                      <a:pt x="160" y="307"/>
                    </a:cubicBezTo>
                    <a:cubicBezTo>
                      <a:pt x="183" y="339"/>
                      <a:pt x="205" y="426"/>
                      <a:pt x="214" y="452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816" name="Freeform 182"/>
              <p:cNvSpPr>
                <a:spLocks/>
              </p:cNvSpPr>
              <p:nvPr/>
            </p:nvSpPr>
            <p:spPr bwMode="auto">
              <a:xfrm rot="5400000">
                <a:off x="2024885" y="4710702"/>
                <a:ext cx="265532" cy="592556"/>
              </a:xfrm>
              <a:custGeom>
                <a:avLst/>
                <a:gdLst>
                  <a:gd name="T0" fmla="*/ 0 w 198"/>
                  <a:gd name="T1" fmla="*/ 0 h 442"/>
                  <a:gd name="T2" fmla="*/ 2147483647 w 198"/>
                  <a:gd name="T3" fmla="*/ 2147483647 h 442"/>
                  <a:gd name="T4" fmla="*/ 2147483647 w 198"/>
                  <a:gd name="T5" fmla="*/ 2147483647 h 442"/>
                  <a:gd name="T6" fmla="*/ 2147483647 w 198"/>
                  <a:gd name="T7" fmla="*/ 2147483647 h 442"/>
                  <a:gd name="T8" fmla="*/ 2147483647 w 198"/>
                  <a:gd name="T9" fmla="*/ 2147483647 h 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442"/>
                  <a:gd name="T17" fmla="*/ 198 w 198"/>
                  <a:gd name="T18" fmla="*/ 442 h 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442">
                    <a:moveTo>
                      <a:pt x="0" y="0"/>
                    </a:moveTo>
                    <a:cubicBezTo>
                      <a:pt x="4" y="21"/>
                      <a:pt x="8" y="42"/>
                      <a:pt x="22" y="67"/>
                    </a:cubicBezTo>
                    <a:cubicBezTo>
                      <a:pt x="36" y="92"/>
                      <a:pt x="60" y="127"/>
                      <a:pt x="85" y="153"/>
                    </a:cubicBezTo>
                    <a:cubicBezTo>
                      <a:pt x="110" y="179"/>
                      <a:pt x="152" y="173"/>
                      <a:pt x="171" y="221"/>
                    </a:cubicBezTo>
                    <a:cubicBezTo>
                      <a:pt x="190" y="269"/>
                      <a:pt x="194" y="405"/>
                      <a:pt x="198" y="442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6817" name="AutoShape 183"/>
              <p:cNvCxnSpPr>
                <a:cxnSpLocks noChangeShapeType="1"/>
              </p:cNvCxnSpPr>
              <p:nvPr/>
            </p:nvCxnSpPr>
            <p:spPr bwMode="auto">
              <a:xfrm rot="5400000">
                <a:off x="2243451" y="3817469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18" name="AutoShape 184"/>
              <p:cNvCxnSpPr>
                <a:cxnSpLocks noChangeShapeType="1"/>
              </p:cNvCxnSpPr>
              <p:nvPr/>
            </p:nvCxnSpPr>
            <p:spPr bwMode="auto">
              <a:xfrm rot="5400000">
                <a:off x="2243451" y="3692750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19" name="AutoShape 185"/>
              <p:cNvCxnSpPr>
                <a:cxnSpLocks noChangeShapeType="1"/>
              </p:cNvCxnSpPr>
              <p:nvPr/>
            </p:nvCxnSpPr>
            <p:spPr bwMode="auto">
              <a:xfrm rot="5400000">
                <a:off x="2006160" y="3818811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20" name="AutoShape 186"/>
              <p:cNvCxnSpPr>
                <a:cxnSpLocks noChangeShapeType="1"/>
              </p:cNvCxnSpPr>
              <p:nvPr/>
            </p:nvCxnSpPr>
            <p:spPr bwMode="auto">
              <a:xfrm rot="5400000">
                <a:off x="2242110" y="2882745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21" name="AutoShape 187"/>
              <p:cNvCxnSpPr>
                <a:cxnSpLocks noChangeShapeType="1"/>
              </p:cNvCxnSpPr>
              <p:nvPr/>
            </p:nvCxnSpPr>
            <p:spPr bwMode="auto">
              <a:xfrm rot="5400000">
                <a:off x="2004819" y="3690068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22" name="AutoShape 188"/>
              <p:cNvCxnSpPr>
                <a:cxnSpLocks noChangeShapeType="1"/>
              </p:cNvCxnSpPr>
              <p:nvPr/>
            </p:nvCxnSpPr>
            <p:spPr bwMode="auto">
              <a:xfrm rot="5400000">
                <a:off x="2247472" y="2748638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23" name="AutoShape 189"/>
              <p:cNvCxnSpPr>
                <a:cxnSpLocks noChangeShapeType="1"/>
              </p:cNvCxnSpPr>
              <p:nvPr/>
            </p:nvCxnSpPr>
            <p:spPr bwMode="auto">
              <a:xfrm rot="5400000">
                <a:off x="1291391" y="3337367"/>
                <a:ext cx="130754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24" name="AutoShape 190"/>
              <p:cNvCxnSpPr>
                <a:cxnSpLocks noChangeShapeType="1"/>
              </p:cNvCxnSpPr>
              <p:nvPr/>
            </p:nvCxnSpPr>
            <p:spPr bwMode="auto">
              <a:xfrm rot="5400000">
                <a:off x="2006160" y="2878721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25" name="AutoShape 191"/>
              <p:cNvCxnSpPr>
                <a:cxnSpLocks noChangeShapeType="1"/>
              </p:cNvCxnSpPr>
              <p:nvPr/>
            </p:nvCxnSpPr>
            <p:spPr bwMode="auto">
              <a:xfrm rot="5400000">
                <a:off x="2002169" y="2747297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826" name="Arc 192"/>
              <p:cNvSpPr>
                <a:spLocks/>
              </p:cNvSpPr>
              <p:nvPr/>
            </p:nvSpPr>
            <p:spPr bwMode="auto">
              <a:xfrm rot="5400000">
                <a:off x="1744283" y="2338271"/>
                <a:ext cx="101921" cy="108591"/>
              </a:xfrm>
              <a:custGeom>
                <a:avLst/>
                <a:gdLst>
                  <a:gd name="T0" fmla="*/ 0 w 20077"/>
                  <a:gd name="T1" fmla="*/ 0 h 21600"/>
                  <a:gd name="T2" fmla="*/ 13333919 w 20077"/>
                  <a:gd name="T3" fmla="*/ 8708661 h 21600"/>
                  <a:gd name="T4" fmla="*/ 0 w 20077"/>
                  <a:gd name="T5" fmla="*/ 13797924 h 21600"/>
                  <a:gd name="T6" fmla="*/ 0 60000 65536"/>
                  <a:gd name="T7" fmla="*/ 0 60000 65536"/>
                  <a:gd name="T8" fmla="*/ 0 60000 65536"/>
                  <a:gd name="T9" fmla="*/ 0 w 20077"/>
                  <a:gd name="T10" fmla="*/ 0 h 21600"/>
                  <a:gd name="T11" fmla="*/ 20077 w 200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6827" name="AutoShape 193"/>
              <p:cNvCxnSpPr>
                <a:cxnSpLocks noChangeShapeType="1"/>
              </p:cNvCxnSpPr>
              <p:nvPr/>
            </p:nvCxnSpPr>
            <p:spPr bwMode="auto">
              <a:xfrm rot="5400000">
                <a:off x="1649510" y="2568917"/>
                <a:ext cx="266873" cy="134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28" name="AutoShape 194"/>
              <p:cNvCxnSpPr>
                <a:cxnSpLocks noChangeShapeType="1"/>
              </p:cNvCxnSpPr>
              <p:nvPr/>
            </p:nvCxnSpPr>
            <p:spPr bwMode="auto">
              <a:xfrm flipH="1">
                <a:off x="1660576" y="2440174"/>
                <a:ext cx="1341" cy="24541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29" name="AutoShape 195"/>
              <p:cNvCxnSpPr>
                <a:cxnSpLocks noChangeShapeType="1"/>
              </p:cNvCxnSpPr>
              <p:nvPr/>
            </p:nvCxnSpPr>
            <p:spPr bwMode="auto">
              <a:xfrm rot="5400000" flipH="1">
                <a:off x="1919019" y="2865304"/>
                <a:ext cx="4023" cy="670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30" name="AutoShape 196"/>
              <p:cNvCxnSpPr>
                <a:cxnSpLocks noChangeShapeType="1"/>
              </p:cNvCxnSpPr>
              <p:nvPr/>
            </p:nvCxnSpPr>
            <p:spPr bwMode="auto">
              <a:xfrm rot="5400000" flipH="1">
                <a:off x="1913656" y="3046349"/>
                <a:ext cx="4023" cy="670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831" name="Arc 197"/>
              <p:cNvSpPr>
                <a:spLocks/>
              </p:cNvSpPr>
              <p:nvPr/>
            </p:nvSpPr>
            <p:spPr bwMode="auto">
              <a:xfrm rot="5400000" flipH="1" flipV="1">
                <a:off x="1688416" y="2810325"/>
                <a:ext cx="95216" cy="95184"/>
              </a:xfrm>
              <a:custGeom>
                <a:avLst/>
                <a:gdLst>
                  <a:gd name="T0" fmla="*/ 0 w 21600"/>
                  <a:gd name="T1" fmla="*/ 0 h 21600"/>
                  <a:gd name="T2" fmla="*/ 8156017 w 21600"/>
                  <a:gd name="T3" fmla="*/ 8145062 h 21600"/>
                  <a:gd name="T4" fmla="*/ 0 w 21600"/>
                  <a:gd name="T5" fmla="*/ 814506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6832" name="AutoShape 198"/>
              <p:cNvCxnSpPr>
                <a:cxnSpLocks noChangeShapeType="1"/>
              </p:cNvCxnSpPr>
              <p:nvPr/>
            </p:nvCxnSpPr>
            <p:spPr bwMode="auto">
              <a:xfrm rot="5400000">
                <a:off x="1719282" y="2378506"/>
                <a:ext cx="0" cy="1273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34" name="AutoShape 200"/>
              <p:cNvCxnSpPr>
                <a:cxnSpLocks noChangeShapeType="1"/>
              </p:cNvCxnSpPr>
              <p:nvPr/>
            </p:nvCxnSpPr>
            <p:spPr bwMode="auto">
              <a:xfrm rot="5400000">
                <a:off x="2120113" y="3674003"/>
                <a:ext cx="0" cy="27482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836" name="AutoShape 202"/>
              <p:cNvCxnSpPr>
                <a:cxnSpLocks noChangeShapeType="1"/>
              </p:cNvCxnSpPr>
              <p:nvPr/>
            </p:nvCxnSpPr>
            <p:spPr bwMode="auto">
              <a:xfrm rot="10800000">
                <a:off x="2124166" y="3651159"/>
                <a:ext cx="0" cy="2749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837" name="AutoShape 204"/>
              <p:cNvCxnSpPr>
                <a:cxnSpLocks noChangeShapeType="1"/>
              </p:cNvCxnSpPr>
              <p:nvPr/>
            </p:nvCxnSpPr>
            <p:spPr bwMode="auto">
              <a:xfrm rot="5400000">
                <a:off x="2240089" y="2981357"/>
                <a:ext cx="57666" cy="5764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38" name="AutoShape 205"/>
              <p:cNvCxnSpPr>
                <a:cxnSpLocks noChangeShapeType="1"/>
              </p:cNvCxnSpPr>
              <p:nvPr/>
            </p:nvCxnSpPr>
            <p:spPr bwMode="auto">
              <a:xfrm rot="5400000">
                <a:off x="2189138" y="2943814"/>
                <a:ext cx="101922" cy="10188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39" name="AutoShape 206"/>
              <p:cNvCxnSpPr>
                <a:cxnSpLocks noChangeShapeType="1"/>
              </p:cNvCxnSpPr>
              <p:nvPr/>
            </p:nvCxnSpPr>
            <p:spPr bwMode="auto">
              <a:xfrm rot="5400000">
                <a:off x="2151599" y="2930404"/>
                <a:ext cx="108627" cy="10859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0" name="AutoShape 207"/>
              <p:cNvCxnSpPr>
                <a:cxnSpLocks noChangeShapeType="1"/>
              </p:cNvCxnSpPr>
              <p:nvPr/>
            </p:nvCxnSpPr>
            <p:spPr bwMode="auto">
              <a:xfrm flipH="1">
                <a:off x="2112212" y="2938364"/>
                <a:ext cx="99781" cy="9981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1" name="AutoShape 208"/>
              <p:cNvCxnSpPr>
                <a:cxnSpLocks noChangeShapeType="1"/>
              </p:cNvCxnSpPr>
              <p:nvPr/>
            </p:nvCxnSpPr>
            <p:spPr bwMode="auto">
              <a:xfrm rot="5400000">
                <a:off x="2056417" y="2949177"/>
                <a:ext cx="95216" cy="951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2" name="AutoShape 209"/>
              <p:cNvCxnSpPr>
                <a:cxnSpLocks noChangeShapeType="1"/>
              </p:cNvCxnSpPr>
              <p:nvPr/>
            </p:nvCxnSpPr>
            <p:spPr bwMode="auto">
              <a:xfrm rot="5400000">
                <a:off x="2012178" y="2955881"/>
                <a:ext cx="88511" cy="8848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3" name="AutoShape 210"/>
              <p:cNvCxnSpPr>
                <a:cxnSpLocks noChangeShapeType="1"/>
              </p:cNvCxnSpPr>
              <p:nvPr/>
            </p:nvCxnSpPr>
            <p:spPr bwMode="auto">
              <a:xfrm rot="5400000">
                <a:off x="1970617" y="2942472"/>
                <a:ext cx="96557" cy="9652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4" name="AutoShape 211"/>
              <p:cNvCxnSpPr>
                <a:cxnSpLocks noChangeShapeType="1"/>
              </p:cNvCxnSpPr>
              <p:nvPr/>
            </p:nvCxnSpPr>
            <p:spPr bwMode="auto">
              <a:xfrm rot="5400000">
                <a:off x="1953192" y="2930400"/>
                <a:ext cx="83147" cy="831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5" name="AutoShape 212"/>
              <p:cNvCxnSpPr>
                <a:cxnSpLocks noChangeShapeType="1"/>
              </p:cNvCxnSpPr>
              <p:nvPr/>
            </p:nvCxnSpPr>
            <p:spPr bwMode="auto">
              <a:xfrm rot="5400000">
                <a:off x="1953198" y="2930394"/>
                <a:ext cx="44255" cy="4424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6" name="AutoShape 2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51879" y="3630355"/>
                <a:ext cx="101922" cy="10188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7" name="AutoShape 21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993407" y="3626367"/>
                <a:ext cx="108627" cy="10859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8" name="AutoShape 217"/>
              <p:cNvCxnSpPr>
                <a:cxnSpLocks noChangeShapeType="1"/>
              </p:cNvCxnSpPr>
              <p:nvPr/>
            </p:nvCxnSpPr>
            <p:spPr bwMode="auto">
              <a:xfrm flipV="1">
                <a:off x="2025599" y="3646905"/>
                <a:ext cx="101449" cy="10148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9" name="AutoShape 218"/>
              <p:cNvCxnSpPr>
                <a:cxnSpLocks noChangeShapeType="1"/>
              </p:cNvCxnSpPr>
              <p:nvPr/>
            </p:nvCxnSpPr>
            <p:spPr bwMode="auto">
              <a:xfrm flipV="1">
                <a:off x="2102015" y="3641558"/>
                <a:ext cx="74618" cy="74643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50" name="AutoShape 219"/>
              <p:cNvCxnSpPr>
                <a:cxnSpLocks noChangeShapeType="1"/>
              </p:cNvCxnSpPr>
              <p:nvPr/>
            </p:nvCxnSpPr>
            <p:spPr bwMode="auto">
              <a:xfrm flipV="1">
                <a:off x="2152959" y="3646905"/>
                <a:ext cx="62569" cy="6259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51" name="AutoShape 2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86458" y="3626365"/>
                <a:ext cx="96557" cy="9652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52" name="AutoShape 2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17295" y="3651843"/>
                <a:ext cx="83147" cy="831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53" name="AutoShape 2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256180" y="3690728"/>
                <a:ext cx="44255" cy="4424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54" name="AutoShape 224"/>
              <p:cNvCxnSpPr>
                <a:cxnSpLocks noChangeShapeType="1"/>
              </p:cNvCxnSpPr>
              <p:nvPr/>
            </p:nvCxnSpPr>
            <p:spPr bwMode="auto">
              <a:xfrm rot="5400000" flipV="1">
                <a:off x="1945153" y="3925418"/>
                <a:ext cx="57666" cy="5764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55" name="AutoShape 225"/>
              <p:cNvCxnSpPr>
                <a:cxnSpLocks noChangeShapeType="1"/>
              </p:cNvCxnSpPr>
              <p:nvPr/>
            </p:nvCxnSpPr>
            <p:spPr bwMode="auto">
              <a:xfrm rot="5400000" flipV="1">
                <a:off x="1951848" y="3887875"/>
                <a:ext cx="101922" cy="10188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56" name="AutoShape 226"/>
              <p:cNvCxnSpPr>
                <a:cxnSpLocks noChangeShapeType="1"/>
              </p:cNvCxnSpPr>
              <p:nvPr/>
            </p:nvCxnSpPr>
            <p:spPr bwMode="auto">
              <a:xfrm rot="5400000" flipV="1">
                <a:off x="1982682" y="3874465"/>
                <a:ext cx="108627" cy="10859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57" name="AutoShape 227"/>
              <p:cNvCxnSpPr>
                <a:cxnSpLocks noChangeShapeType="1"/>
              </p:cNvCxnSpPr>
              <p:nvPr/>
            </p:nvCxnSpPr>
            <p:spPr bwMode="auto">
              <a:xfrm rot="5400000" flipV="1">
                <a:off x="2014853" y="3861058"/>
                <a:ext cx="127402" cy="12735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58" name="AutoShape 228"/>
              <p:cNvCxnSpPr>
                <a:cxnSpLocks noChangeShapeType="1"/>
              </p:cNvCxnSpPr>
              <p:nvPr/>
            </p:nvCxnSpPr>
            <p:spPr bwMode="auto">
              <a:xfrm rot="5400000" flipV="1">
                <a:off x="2091274" y="3893238"/>
                <a:ext cx="95216" cy="951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59" name="AutoShape 229"/>
              <p:cNvCxnSpPr>
                <a:cxnSpLocks noChangeShapeType="1"/>
              </p:cNvCxnSpPr>
              <p:nvPr/>
            </p:nvCxnSpPr>
            <p:spPr bwMode="auto">
              <a:xfrm rot="5400000" flipV="1">
                <a:off x="2142219" y="3899942"/>
                <a:ext cx="88511" cy="8848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60" name="AutoShape 230"/>
              <p:cNvCxnSpPr>
                <a:cxnSpLocks noChangeShapeType="1"/>
              </p:cNvCxnSpPr>
              <p:nvPr/>
            </p:nvCxnSpPr>
            <p:spPr bwMode="auto">
              <a:xfrm rot="5400000" flipV="1">
                <a:off x="2175733" y="3886533"/>
                <a:ext cx="96557" cy="9652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61" name="AutoShape 231"/>
              <p:cNvCxnSpPr>
                <a:cxnSpLocks noChangeShapeType="1"/>
              </p:cNvCxnSpPr>
              <p:nvPr/>
            </p:nvCxnSpPr>
            <p:spPr bwMode="auto">
              <a:xfrm rot="5400000" flipV="1">
                <a:off x="2206570" y="3874461"/>
                <a:ext cx="83147" cy="831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62" name="AutoShape 232"/>
              <p:cNvCxnSpPr>
                <a:cxnSpLocks noChangeShapeType="1"/>
              </p:cNvCxnSpPr>
              <p:nvPr/>
            </p:nvCxnSpPr>
            <p:spPr bwMode="auto">
              <a:xfrm rot="5400000" flipV="1">
                <a:off x="2245455" y="3874455"/>
                <a:ext cx="44255" cy="4424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63" name="AutoShape 234"/>
              <p:cNvCxnSpPr>
                <a:cxnSpLocks noChangeShapeType="1"/>
              </p:cNvCxnSpPr>
              <p:nvPr/>
            </p:nvCxnSpPr>
            <p:spPr bwMode="auto">
              <a:xfrm rot="5400000" flipH="1">
                <a:off x="2242771" y="2691634"/>
                <a:ext cx="57666" cy="5764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64" name="AutoShape 235"/>
              <p:cNvCxnSpPr>
                <a:cxnSpLocks noChangeShapeType="1"/>
              </p:cNvCxnSpPr>
              <p:nvPr/>
            </p:nvCxnSpPr>
            <p:spPr bwMode="auto">
              <a:xfrm rot="5400000" flipH="1">
                <a:off x="2191820" y="2684936"/>
                <a:ext cx="101922" cy="10188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65" name="AutoShape 238"/>
              <p:cNvCxnSpPr>
                <a:cxnSpLocks noChangeShapeType="1"/>
              </p:cNvCxnSpPr>
              <p:nvPr/>
            </p:nvCxnSpPr>
            <p:spPr bwMode="auto">
              <a:xfrm rot="5400000" flipH="1">
                <a:off x="2059099" y="2686276"/>
                <a:ext cx="95216" cy="951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66" name="AutoShape 239"/>
              <p:cNvCxnSpPr>
                <a:cxnSpLocks noChangeShapeType="1"/>
              </p:cNvCxnSpPr>
              <p:nvPr/>
            </p:nvCxnSpPr>
            <p:spPr bwMode="auto">
              <a:xfrm rot="5400000" flipH="1">
                <a:off x="2014860" y="2686274"/>
                <a:ext cx="88511" cy="8848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67" name="AutoShape 240"/>
              <p:cNvCxnSpPr>
                <a:cxnSpLocks noChangeShapeType="1"/>
              </p:cNvCxnSpPr>
              <p:nvPr/>
            </p:nvCxnSpPr>
            <p:spPr bwMode="auto">
              <a:xfrm rot="5400000" flipH="1">
                <a:off x="1973299" y="2691640"/>
                <a:ext cx="96557" cy="9652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68" name="AutoShape 241"/>
              <p:cNvCxnSpPr>
                <a:cxnSpLocks noChangeShapeType="1"/>
              </p:cNvCxnSpPr>
              <p:nvPr/>
            </p:nvCxnSpPr>
            <p:spPr bwMode="auto">
              <a:xfrm rot="5400000" flipH="1">
                <a:off x="1955874" y="2711771"/>
                <a:ext cx="83147" cy="831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69" name="AutoShape 242"/>
              <p:cNvCxnSpPr>
                <a:cxnSpLocks noChangeShapeType="1"/>
              </p:cNvCxnSpPr>
              <p:nvPr/>
            </p:nvCxnSpPr>
            <p:spPr bwMode="auto">
              <a:xfrm rot="5400000" flipH="1">
                <a:off x="1955880" y="2756003"/>
                <a:ext cx="44255" cy="4424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70" name="AutoShape 243"/>
              <p:cNvCxnSpPr>
                <a:cxnSpLocks noChangeShapeType="1"/>
              </p:cNvCxnSpPr>
              <p:nvPr/>
            </p:nvCxnSpPr>
            <p:spPr bwMode="auto">
              <a:xfrm flipH="1" flipV="1">
                <a:off x="2335954" y="2945758"/>
                <a:ext cx="60591" cy="6061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71" name="AutoShape 244"/>
              <p:cNvCxnSpPr>
                <a:cxnSpLocks noChangeShapeType="1"/>
              </p:cNvCxnSpPr>
              <p:nvPr/>
            </p:nvCxnSpPr>
            <p:spPr bwMode="auto">
              <a:xfrm rot="5400000" flipH="1">
                <a:off x="2325215" y="2963205"/>
                <a:ext cx="80464" cy="8043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72" name="AutoShape 245"/>
              <p:cNvCxnSpPr>
                <a:cxnSpLocks noChangeShapeType="1"/>
              </p:cNvCxnSpPr>
              <p:nvPr/>
            </p:nvCxnSpPr>
            <p:spPr bwMode="auto">
              <a:xfrm rot="5400000" flipH="1">
                <a:off x="2307789" y="2973931"/>
                <a:ext cx="69736" cy="6971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73" name="AutoShape 246"/>
              <p:cNvCxnSpPr>
                <a:cxnSpLocks noChangeShapeType="1"/>
              </p:cNvCxnSpPr>
              <p:nvPr/>
            </p:nvCxnSpPr>
            <p:spPr bwMode="auto">
              <a:xfrm rot="5400000" flipH="1">
                <a:off x="2307793" y="3003431"/>
                <a:ext cx="45596" cy="4558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74" name="AutoShape 247"/>
              <p:cNvCxnSpPr>
                <a:cxnSpLocks noChangeShapeType="1"/>
              </p:cNvCxnSpPr>
              <p:nvPr/>
            </p:nvCxnSpPr>
            <p:spPr bwMode="auto">
              <a:xfrm rot="5400000" flipH="1">
                <a:off x="2365442" y="3633731"/>
                <a:ext cx="34868" cy="3485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75" name="AutoShape 248"/>
              <p:cNvCxnSpPr>
                <a:cxnSpLocks noChangeShapeType="1"/>
              </p:cNvCxnSpPr>
              <p:nvPr/>
            </p:nvCxnSpPr>
            <p:spPr bwMode="auto">
              <a:xfrm rot="5400000" flipH="1">
                <a:off x="2346668" y="3640441"/>
                <a:ext cx="63030" cy="6300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76" name="AutoShape 249"/>
              <p:cNvCxnSpPr>
                <a:cxnSpLocks noChangeShapeType="1"/>
              </p:cNvCxnSpPr>
              <p:nvPr/>
            </p:nvCxnSpPr>
            <p:spPr bwMode="auto">
              <a:xfrm rot="5400000" flipH="1">
                <a:off x="2319853" y="3645808"/>
                <a:ext cx="80464" cy="8043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77" name="AutoShape 250"/>
              <p:cNvCxnSpPr>
                <a:cxnSpLocks noChangeShapeType="1"/>
              </p:cNvCxnSpPr>
              <p:nvPr/>
            </p:nvCxnSpPr>
            <p:spPr bwMode="auto">
              <a:xfrm rot="5400000" flipH="1">
                <a:off x="2311797" y="3663239"/>
                <a:ext cx="57666" cy="5764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78" name="AutoShape 251"/>
              <p:cNvCxnSpPr>
                <a:cxnSpLocks noChangeShapeType="1"/>
              </p:cNvCxnSpPr>
              <p:nvPr/>
            </p:nvCxnSpPr>
            <p:spPr bwMode="auto">
              <a:xfrm rot="5400000" flipH="1">
                <a:off x="2302432" y="3686016"/>
                <a:ext cx="34868" cy="3485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79" name="AutoShape 252"/>
              <p:cNvCxnSpPr>
                <a:cxnSpLocks noChangeShapeType="1"/>
              </p:cNvCxnSpPr>
              <p:nvPr/>
            </p:nvCxnSpPr>
            <p:spPr bwMode="auto">
              <a:xfrm rot="5400000">
                <a:off x="1735360" y="4182215"/>
                <a:ext cx="57666" cy="5764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80" name="AutoShape 253"/>
              <p:cNvCxnSpPr>
                <a:cxnSpLocks noChangeShapeType="1"/>
              </p:cNvCxnSpPr>
              <p:nvPr/>
            </p:nvCxnSpPr>
            <p:spPr bwMode="auto">
              <a:xfrm rot="5400000">
                <a:off x="1684424" y="4135268"/>
                <a:ext cx="104603" cy="10456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81" name="AutoShape 254"/>
              <p:cNvCxnSpPr>
                <a:cxnSpLocks noChangeShapeType="1"/>
              </p:cNvCxnSpPr>
              <p:nvPr/>
            </p:nvCxnSpPr>
            <p:spPr bwMode="auto">
              <a:xfrm rot="5400000">
                <a:off x="1673697" y="4078945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82" name="AutoShape 255"/>
              <p:cNvCxnSpPr>
                <a:cxnSpLocks noChangeShapeType="1"/>
              </p:cNvCxnSpPr>
              <p:nvPr/>
            </p:nvCxnSpPr>
            <p:spPr bwMode="auto">
              <a:xfrm rot="5400000">
                <a:off x="1668335" y="4025302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83" name="AutoShape 256"/>
              <p:cNvCxnSpPr>
                <a:cxnSpLocks noChangeShapeType="1"/>
              </p:cNvCxnSpPr>
              <p:nvPr/>
            </p:nvCxnSpPr>
            <p:spPr bwMode="auto">
              <a:xfrm flipH="1">
                <a:off x="1834147" y="3875118"/>
                <a:ext cx="95598" cy="9563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84" name="AutoShape 257"/>
              <p:cNvCxnSpPr>
                <a:cxnSpLocks noChangeShapeType="1"/>
              </p:cNvCxnSpPr>
              <p:nvPr/>
            </p:nvCxnSpPr>
            <p:spPr bwMode="auto">
              <a:xfrm rot="5400000">
                <a:off x="1681698" y="3883195"/>
                <a:ext cx="185067" cy="18500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85" name="AutoShape 258"/>
              <p:cNvCxnSpPr>
                <a:cxnSpLocks noChangeShapeType="1"/>
              </p:cNvCxnSpPr>
              <p:nvPr/>
            </p:nvCxnSpPr>
            <p:spPr bwMode="auto">
              <a:xfrm rot="5400000">
                <a:off x="1866723" y="3915362"/>
                <a:ext cx="75100" cy="7507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86" name="AutoShape 259"/>
              <p:cNvCxnSpPr>
                <a:cxnSpLocks noChangeShapeType="1"/>
              </p:cNvCxnSpPr>
              <p:nvPr/>
            </p:nvCxnSpPr>
            <p:spPr bwMode="auto">
              <a:xfrm flipH="1">
                <a:off x="1676366" y="3884505"/>
                <a:ext cx="135403" cy="13008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87" name="AutoShape 260"/>
              <p:cNvCxnSpPr>
                <a:cxnSpLocks noChangeShapeType="1"/>
              </p:cNvCxnSpPr>
              <p:nvPr/>
            </p:nvCxnSpPr>
            <p:spPr bwMode="auto">
              <a:xfrm flipH="1">
                <a:off x="1665641" y="3872436"/>
                <a:ext cx="107250" cy="1072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88" name="AutoShape 261"/>
              <p:cNvCxnSpPr>
                <a:cxnSpLocks noChangeShapeType="1"/>
              </p:cNvCxnSpPr>
              <p:nvPr/>
            </p:nvCxnSpPr>
            <p:spPr bwMode="auto">
              <a:xfrm flipH="1">
                <a:off x="1642851" y="3855002"/>
                <a:ext cx="89822" cy="8985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89" name="AutoShape 262"/>
              <p:cNvCxnSpPr>
                <a:cxnSpLocks noChangeShapeType="1"/>
              </p:cNvCxnSpPr>
              <p:nvPr/>
            </p:nvCxnSpPr>
            <p:spPr bwMode="auto">
              <a:xfrm rot="5400000">
                <a:off x="1618706" y="3833558"/>
                <a:ext cx="81805" cy="8177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90" name="AutoShape 263"/>
              <p:cNvCxnSpPr>
                <a:cxnSpLocks noChangeShapeType="1"/>
              </p:cNvCxnSpPr>
              <p:nvPr/>
            </p:nvCxnSpPr>
            <p:spPr bwMode="auto">
              <a:xfrm flipH="1">
                <a:off x="1594588" y="3797336"/>
                <a:ext cx="87141" cy="885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91" name="AutoShape 264"/>
              <p:cNvCxnSpPr>
                <a:cxnSpLocks noChangeShapeType="1"/>
              </p:cNvCxnSpPr>
              <p:nvPr/>
            </p:nvCxnSpPr>
            <p:spPr bwMode="auto">
              <a:xfrm rot="5400000">
                <a:off x="1892197" y="2753994"/>
                <a:ext cx="57666" cy="5764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92" name="AutoShape 265"/>
              <p:cNvCxnSpPr>
                <a:cxnSpLocks noChangeShapeType="1"/>
              </p:cNvCxnSpPr>
              <p:nvPr/>
            </p:nvCxnSpPr>
            <p:spPr bwMode="auto">
              <a:xfrm flipH="1">
                <a:off x="1846626" y="2705706"/>
                <a:ext cx="103228" cy="10326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93" name="AutoShape 266"/>
              <p:cNvCxnSpPr>
                <a:cxnSpLocks noChangeShapeType="1"/>
              </p:cNvCxnSpPr>
              <p:nvPr/>
            </p:nvCxnSpPr>
            <p:spPr bwMode="auto">
              <a:xfrm rot="5400000">
                <a:off x="1669644" y="2563572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94" name="AutoShape 267"/>
              <p:cNvCxnSpPr>
                <a:cxnSpLocks noChangeShapeType="1"/>
              </p:cNvCxnSpPr>
              <p:nvPr/>
            </p:nvCxnSpPr>
            <p:spPr bwMode="auto">
              <a:xfrm flipH="1">
                <a:off x="1803726" y="2697660"/>
                <a:ext cx="104569" cy="1046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95" name="AutoShape 269"/>
              <p:cNvCxnSpPr>
                <a:cxnSpLocks noChangeShapeType="1"/>
              </p:cNvCxnSpPr>
              <p:nvPr/>
            </p:nvCxnSpPr>
            <p:spPr bwMode="auto">
              <a:xfrm flipH="1">
                <a:off x="1557051" y="2697660"/>
                <a:ext cx="249356" cy="24943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96" name="AutoShape 270"/>
              <p:cNvCxnSpPr>
                <a:cxnSpLocks noChangeShapeType="1"/>
              </p:cNvCxnSpPr>
              <p:nvPr/>
            </p:nvCxnSpPr>
            <p:spPr bwMode="auto">
              <a:xfrm flipH="1">
                <a:off x="1558391" y="2666815"/>
                <a:ext cx="223884" cy="22395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97" name="AutoShape 271"/>
              <p:cNvCxnSpPr>
                <a:cxnSpLocks noChangeShapeType="1"/>
              </p:cNvCxnSpPr>
              <p:nvPr/>
            </p:nvCxnSpPr>
            <p:spPr bwMode="auto">
              <a:xfrm flipH="1">
                <a:off x="1569116" y="2618537"/>
                <a:ext cx="211819" cy="21188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98" name="AutoShape 272"/>
              <p:cNvCxnSpPr>
                <a:cxnSpLocks noChangeShapeType="1"/>
              </p:cNvCxnSpPr>
              <p:nvPr/>
            </p:nvCxnSpPr>
            <p:spPr bwMode="auto">
              <a:xfrm flipH="1">
                <a:off x="1565095" y="2926982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99" name="AutoShape 273"/>
              <p:cNvCxnSpPr>
                <a:cxnSpLocks noChangeShapeType="1"/>
              </p:cNvCxnSpPr>
              <p:nvPr/>
            </p:nvCxnSpPr>
            <p:spPr bwMode="auto">
              <a:xfrm flipH="1">
                <a:off x="1668222" y="2504546"/>
                <a:ext cx="119417" cy="11945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00" name="AutoShape 275"/>
              <p:cNvCxnSpPr>
                <a:cxnSpLocks noChangeShapeType="1"/>
              </p:cNvCxnSpPr>
              <p:nvPr/>
            </p:nvCxnSpPr>
            <p:spPr bwMode="auto">
              <a:xfrm flipH="1">
                <a:off x="1668222" y="2437492"/>
                <a:ext cx="73835" cy="7386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01" name="AutoShape 276"/>
              <p:cNvCxnSpPr>
                <a:cxnSpLocks noChangeShapeType="1"/>
              </p:cNvCxnSpPr>
              <p:nvPr/>
            </p:nvCxnSpPr>
            <p:spPr bwMode="auto">
              <a:xfrm flipH="1">
                <a:off x="1669663" y="3989109"/>
                <a:ext cx="1341" cy="25882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902" name="Arc 277"/>
              <p:cNvSpPr>
                <a:spLocks/>
              </p:cNvSpPr>
              <p:nvPr/>
            </p:nvSpPr>
            <p:spPr bwMode="auto">
              <a:xfrm rot="5400000" flipV="1">
                <a:off x="1687091" y="3782600"/>
                <a:ext cx="95216" cy="95184"/>
              </a:xfrm>
              <a:custGeom>
                <a:avLst/>
                <a:gdLst>
                  <a:gd name="T0" fmla="*/ 0 w 21600"/>
                  <a:gd name="T1" fmla="*/ 0 h 21600"/>
                  <a:gd name="T2" fmla="*/ 8156017 w 21600"/>
                  <a:gd name="T3" fmla="*/ 8145062 h 21600"/>
                  <a:gd name="T4" fmla="*/ 0 w 21600"/>
                  <a:gd name="T5" fmla="*/ 814506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6903" name="AutoShape 278"/>
              <p:cNvCxnSpPr>
                <a:cxnSpLocks noChangeShapeType="1"/>
              </p:cNvCxnSpPr>
              <p:nvPr/>
            </p:nvCxnSpPr>
            <p:spPr bwMode="auto">
              <a:xfrm rot="5400000" flipH="1">
                <a:off x="1728651" y="4180903"/>
                <a:ext cx="0" cy="1273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04" name="AutoShape 279"/>
              <p:cNvCxnSpPr>
                <a:cxnSpLocks noChangeShapeType="1"/>
              </p:cNvCxnSpPr>
              <p:nvPr/>
            </p:nvCxnSpPr>
            <p:spPr bwMode="auto">
              <a:xfrm flipH="1" flipV="1">
                <a:off x="1812758" y="3046355"/>
                <a:ext cx="79450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05" name="AutoShape 280"/>
              <p:cNvCxnSpPr>
                <a:cxnSpLocks noChangeShapeType="1"/>
              </p:cNvCxnSpPr>
              <p:nvPr/>
            </p:nvCxnSpPr>
            <p:spPr bwMode="auto">
              <a:xfrm flipH="1">
                <a:off x="1810429" y="3636408"/>
                <a:ext cx="8445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06" name="AutoShape 281"/>
              <p:cNvCxnSpPr>
                <a:cxnSpLocks noChangeShapeType="1"/>
              </p:cNvCxnSpPr>
              <p:nvPr/>
            </p:nvCxnSpPr>
            <p:spPr bwMode="auto">
              <a:xfrm flipV="1">
                <a:off x="1770210" y="3046355"/>
                <a:ext cx="44241" cy="3218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07" name="AutoShape 282"/>
              <p:cNvCxnSpPr>
                <a:cxnSpLocks noChangeShapeType="1"/>
              </p:cNvCxnSpPr>
              <p:nvPr/>
            </p:nvCxnSpPr>
            <p:spPr bwMode="auto">
              <a:xfrm>
                <a:off x="1772891" y="3610927"/>
                <a:ext cx="44241" cy="2682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08" name="AutoShape 284"/>
              <p:cNvCxnSpPr>
                <a:cxnSpLocks noChangeShapeType="1"/>
              </p:cNvCxnSpPr>
              <p:nvPr/>
            </p:nvCxnSpPr>
            <p:spPr bwMode="auto">
              <a:xfrm>
                <a:off x="1819813" y="3038291"/>
                <a:ext cx="0" cy="6048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09" name="AutoShape 286"/>
              <p:cNvCxnSpPr>
                <a:cxnSpLocks noChangeShapeType="1"/>
              </p:cNvCxnSpPr>
              <p:nvPr/>
            </p:nvCxnSpPr>
            <p:spPr bwMode="auto">
              <a:xfrm>
                <a:off x="1691113" y="2888091"/>
                <a:ext cx="0" cy="91058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10" name="AutoShape 287"/>
              <p:cNvCxnSpPr>
                <a:cxnSpLocks noChangeShapeType="1"/>
              </p:cNvCxnSpPr>
              <p:nvPr/>
            </p:nvCxnSpPr>
            <p:spPr bwMode="auto">
              <a:xfrm>
                <a:off x="1768870" y="2810309"/>
                <a:ext cx="18232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11" name="AutoShape 288"/>
              <p:cNvCxnSpPr>
                <a:cxnSpLocks noChangeShapeType="1"/>
              </p:cNvCxnSpPr>
              <p:nvPr/>
            </p:nvCxnSpPr>
            <p:spPr bwMode="auto">
              <a:xfrm>
                <a:off x="1771551" y="3879141"/>
                <a:ext cx="18232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912" name="Arc 289"/>
              <p:cNvSpPr>
                <a:spLocks/>
              </p:cNvSpPr>
              <p:nvPr/>
            </p:nvSpPr>
            <p:spPr bwMode="auto">
              <a:xfrm rot="5400000" flipH="1">
                <a:off x="1570441" y="3905979"/>
                <a:ext cx="95216" cy="101887"/>
              </a:xfrm>
              <a:custGeom>
                <a:avLst/>
                <a:gdLst>
                  <a:gd name="T0" fmla="*/ 0 w 20077"/>
                  <a:gd name="T1" fmla="*/ 0 h 21600"/>
                  <a:gd name="T2" fmla="*/ 10156485 w 20077"/>
                  <a:gd name="T3" fmla="*/ 6749202 h 21600"/>
                  <a:gd name="T4" fmla="*/ 0 w 20077"/>
                  <a:gd name="T5" fmla="*/ 10693353 h 21600"/>
                  <a:gd name="T6" fmla="*/ 0 60000 65536"/>
                  <a:gd name="T7" fmla="*/ 0 60000 65536"/>
                  <a:gd name="T8" fmla="*/ 0 60000 65536"/>
                  <a:gd name="T9" fmla="*/ 0 w 20077"/>
                  <a:gd name="T10" fmla="*/ 0 h 21600"/>
                  <a:gd name="T11" fmla="*/ 20077 w 200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913" name="Arc 290"/>
              <p:cNvSpPr>
                <a:spLocks/>
              </p:cNvSpPr>
              <p:nvPr/>
            </p:nvSpPr>
            <p:spPr bwMode="auto">
              <a:xfrm rot="5400000" flipV="1">
                <a:off x="1567762" y="3814787"/>
                <a:ext cx="85828" cy="101887"/>
              </a:xfrm>
              <a:custGeom>
                <a:avLst/>
                <a:gdLst>
                  <a:gd name="T0" fmla="*/ 0 w 18098"/>
                  <a:gd name="T1" fmla="*/ 0 h 21600"/>
                  <a:gd name="T2" fmla="*/ 9154282 w 18098"/>
                  <a:gd name="T3" fmla="*/ 4856061 h 21600"/>
                  <a:gd name="T4" fmla="*/ 0 w 18098"/>
                  <a:gd name="T5" fmla="*/ 10693353 h 21600"/>
                  <a:gd name="T6" fmla="*/ 0 60000 65536"/>
                  <a:gd name="T7" fmla="*/ 0 60000 65536"/>
                  <a:gd name="T8" fmla="*/ 0 60000 65536"/>
                  <a:gd name="T9" fmla="*/ 0 w 18098"/>
                  <a:gd name="T10" fmla="*/ 0 h 21600"/>
                  <a:gd name="T11" fmla="*/ 18098 w 180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98" h="21600" fill="none" extrusionOk="0">
                    <a:moveTo>
                      <a:pt x="-1" y="0"/>
                    </a:moveTo>
                    <a:cubicBezTo>
                      <a:pt x="7302" y="0"/>
                      <a:pt x="14111" y="3690"/>
                      <a:pt x="18097" y="9809"/>
                    </a:cubicBezTo>
                  </a:path>
                  <a:path w="18098" h="21600" stroke="0" extrusionOk="0">
                    <a:moveTo>
                      <a:pt x="-1" y="0"/>
                    </a:moveTo>
                    <a:cubicBezTo>
                      <a:pt x="7302" y="0"/>
                      <a:pt x="14111" y="3690"/>
                      <a:pt x="18097" y="980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914" name="Arc 291"/>
              <p:cNvSpPr>
                <a:spLocks/>
              </p:cNvSpPr>
              <p:nvPr/>
            </p:nvSpPr>
            <p:spPr bwMode="auto">
              <a:xfrm rot="-5400000" flipH="1" flipV="1">
                <a:off x="1565080" y="2673537"/>
                <a:ext cx="89852" cy="101887"/>
              </a:xfrm>
              <a:custGeom>
                <a:avLst/>
                <a:gdLst>
                  <a:gd name="T0" fmla="*/ 0 w 18946"/>
                  <a:gd name="T1" fmla="*/ 0 h 21600"/>
                  <a:gd name="T2" fmla="*/ 9584256 w 18946"/>
                  <a:gd name="T3" fmla="*/ 5558097 h 21600"/>
                  <a:gd name="T4" fmla="*/ 0 w 18946"/>
                  <a:gd name="T5" fmla="*/ 10693353 h 21600"/>
                  <a:gd name="T6" fmla="*/ 0 60000 65536"/>
                  <a:gd name="T7" fmla="*/ 0 60000 65536"/>
                  <a:gd name="T8" fmla="*/ 0 60000 65536"/>
                  <a:gd name="T9" fmla="*/ 0 w 18946"/>
                  <a:gd name="T10" fmla="*/ 0 h 21600"/>
                  <a:gd name="T11" fmla="*/ 18946 w 189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46" h="21600" fill="none" extrusionOk="0">
                    <a:moveTo>
                      <a:pt x="-1" y="0"/>
                    </a:moveTo>
                    <a:cubicBezTo>
                      <a:pt x="7892" y="0"/>
                      <a:pt x="15156" y="4304"/>
                      <a:pt x="18946" y="11226"/>
                    </a:cubicBezTo>
                  </a:path>
                  <a:path w="18946" h="21600" stroke="0" extrusionOk="0">
                    <a:moveTo>
                      <a:pt x="-1" y="0"/>
                    </a:moveTo>
                    <a:cubicBezTo>
                      <a:pt x="7892" y="0"/>
                      <a:pt x="15156" y="4304"/>
                      <a:pt x="18946" y="1122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915" name="Arc 292"/>
              <p:cNvSpPr>
                <a:spLocks/>
              </p:cNvSpPr>
              <p:nvPr/>
            </p:nvSpPr>
            <p:spPr bwMode="auto">
              <a:xfrm rot="-5400000">
                <a:off x="1566419" y="2759367"/>
                <a:ext cx="95216" cy="108591"/>
              </a:xfrm>
              <a:custGeom>
                <a:avLst/>
                <a:gdLst>
                  <a:gd name="T0" fmla="*/ 0 w 18940"/>
                  <a:gd name="T1" fmla="*/ 0 h 21600"/>
                  <a:gd name="T2" fmla="*/ 12097610 w 18940"/>
                  <a:gd name="T3" fmla="*/ 7164724 h 21600"/>
                  <a:gd name="T4" fmla="*/ 0 w 18940"/>
                  <a:gd name="T5" fmla="*/ 13797924 h 21600"/>
                  <a:gd name="T6" fmla="*/ 0 60000 65536"/>
                  <a:gd name="T7" fmla="*/ 0 60000 65536"/>
                  <a:gd name="T8" fmla="*/ 0 60000 65536"/>
                  <a:gd name="T9" fmla="*/ 0 w 18940"/>
                  <a:gd name="T10" fmla="*/ 0 h 21600"/>
                  <a:gd name="T11" fmla="*/ 18940 w 189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40" h="21600" fill="none" extrusionOk="0">
                    <a:moveTo>
                      <a:pt x="-1" y="0"/>
                    </a:moveTo>
                    <a:cubicBezTo>
                      <a:pt x="7887" y="0"/>
                      <a:pt x="15148" y="4299"/>
                      <a:pt x="18940" y="11215"/>
                    </a:cubicBezTo>
                  </a:path>
                  <a:path w="18940" h="21600" stroke="0" extrusionOk="0">
                    <a:moveTo>
                      <a:pt x="-1" y="0"/>
                    </a:moveTo>
                    <a:cubicBezTo>
                      <a:pt x="7887" y="0"/>
                      <a:pt x="15148" y="4299"/>
                      <a:pt x="18940" y="1121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6916" name="AutoShape 293"/>
              <p:cNvCxnSpPr>
                <a:cxnSpLocks noChangeShapeType="1"/>
              </p:cNvCxnSpPr>
              <p:nvPr/>
            </p:nvCxnSpPr>
            <p:spPr bwMode="auto">
              <a:xfrm>
                <a:off x="1559732" y="2849200"/>
                <a:ext cx="0" cy="98836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17" name="AutoShape 294"/>
              <p:cNvCxnSpPr>
                <a:cxnSpLocks noChangeShapeType="1"/>
              </p:cNvCxnSpPr>
              <p:nvPr/>
            </p:nvCxnSpPr>
            <p:spPr bwMode="auto">
              <a:xfrm flipH="1">
                <a:off x="1567776" y="2977943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18" name="AutoShape 295"/>
              <p:cNvCxnSpPr>
                <a:cxnSpLocks noChangeShapeType="1"/>
              </p:cNvCxnSpPr>
              <p:nvPr/>
            </p:nvCxnSpPr>
            <p:spPr bwMode="auto">
              <a:xfrm flipH="1">
                <a:off x="1567776" y="3031586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19" name="AutoShape 296"/>
              <p:cNvCxnSpPr>
                <a:cxnSpLocks noChangeShapeType="1"/>
              </p:cNvCxnSpPr>
              <p:nvPr/>
            </p:nvCxnSpPr>
            <p:spPr bwMode="auto">
              <a:xfrm flipH="1">
                <a:off x="1563754" y="3089252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20" name="AutoShape 297"/>
              <p:cNvCxnSpPr>
                <a:cxnSpLocks noChangeShapeType="1"/>
              </p:cNvCxnSpPr>
              <p:nvPr/>
            </p:nvCxnSpPr>
            <p:spPr bwMode="auto">
              <a:xfrm flipH="1">
                <a:off x="1559732" y="3150941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21" name="AutoShape 298"/>
              <p:cNvCxnSpPr>
                <a:cxnSpLocks noChangeShapeType="1"/>
              </p:cNvCxnSpPr>
              <p:nvPr/>
            </p:nvCxnSpPr>
            <p:spPr bwMode="auto">
              <a:xfrm flipH="1">
                <a:off x="1561073" y="3196537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22" name="AutoShape 299"/>
              <p:cNvCxnSpPr>
                <a:cxnSpLocks noChangeShapeType="1"/>
              </p:cNvCxnSpPr>
              <p:nvPr/>
            </p:nvCxnSpPr>
            <p:spPr bwMode="auto">
              <a:xfrm flipH="1">
                <a:off x="1562413" y="3247498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23" name="AutoShape 300"/>
              <p:cNvCxnSpPr>
                <a:cxnSpLocks noChangeShapeType="1"/>
              </p:cNvCxnSpPr>
              <p:nvPr/>
            </p:nvCxnSpPr>
            <p:spPr bwMode="auto">
              <a:xfrm flipH="1">
                <a:off x="1563754" y="3295776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24" name="AutoShape 301"/>
              <p:cNvCxnSpPr>
                <a:cxnSpLocks noChangeShapeType="1"/>
              </p:cNvCxnSpPr>
              <p:nvPr/>
            </p:nvCxnSpPr>
            <p:spPr bwMode="auto">
              <a:xfrm flipH="1">
                <a:off x="1565095" y="3349419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25" name="AutoShape 302"/>
              <p:cNvCxnSpPr>
                <a:cxnSpLocks noChangeShapeType="1"/>
              </p:cNvCxnSpPr>
              <p:nvPr/>
            </p:nvCxnSpPr>
            <p:spPr bwMode="auto">
              <a:xfrm flipH="1">
                <a:off x="1561073" y="3411108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26" name="AutoShape 303"/>
              <p:cNvCxnSpPr>
                <a:cxnSpLocks noChangeShapeType="1"/>
              </p:cNvCxnSpPr>
              <p:nvPr/>
            </p:nvCxnSpPr>
            <p:spPr bwMode="auto">
              <a:xfrm flipH="1">
                <a:off x="1557051" y="3472797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27" name="AutoShape 304"/>
              <p:cNvCxnSpPr>
                <a:cxnSpLocks noChangeShapeType="1"/>
              </p:cNvCxnSpPr>
              <p:nvPr/>
            </p:nvCxnSpPr>
            <p:spPr bwMode="auto">
              <a:xfrm flipH="1">
                <a:off x="1553029" y="3534486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28" name="AutoShape 305"/>
              <p:cNvCxnSpPr>
                <a:cxnSpLocks noChangeShapeType="1"/>
              </p:cNvCxnSpPr>
              <p:nvPr/>
            </p:nvCxnSpPr>
            <p:spPr bwMode="auto">
              <a:xfrm flipH="1">
                <a:off x="1554370" y="3590811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29" name="AutoShape 306"/>
              <p:cNvCxnSpPr>
                <a:cxnSpLocks noChangeShapeType="1"/>
              </p:cNvCxnSpPr>
              <p:nvPr/>
            </p:nvCxnSpPr>
            <p:spPr bwMode="auto">
              <a:xfrm flipH="1">
                <a:off x="1561073" y="3636408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30" name="AutoShape 307"/>
              <p:cNvCxnSpPr>
                <a:cxnSpLocks noChangeShapeType="1"/>
              </p:cNvCxnSpPr>
              <p:nvPr/>
            </p:nvCxnSpPr>
            <p:spPr bwMode="auto">
              <a:xfrm flipH="1">
                <a:off x="1562413" y="3692733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31" name="AutoShape 308"/>
              <p:cNvCxnSpPr>
                <a:cxnSpLocks noChangeShapeType="1"/>
              </p:cNvCxnSpPr>
              <p:nvPr/>
            </p:nvCxnSpPr>
            <p:spPr bwMode="auto">
              <a:xfrm flipH="1">
                <a:off x="1565095" y="3743693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32" name="AutoShape 309"/>
              <p:cNvCxnSpPr>
                <a:cxnSpLocks noChangeShapeType="1"/>
              </p:cNvCxnSpPr>
              <p:nvPr/>
            </p:nvCxnSpPr>
            <p:spPr bwMode="auto">
              <a:xfrm flipV="1">
                <a:off x="3478166" y="3964969"/>
                <a:ext cx="514800" cy="563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33" name="AutoShape 310"/>
              <p:cNvCxnSpPr>
                <a:cxnSpLocks noChangeShapeType="1"/>
              </p:cNvCxnSpPr>
              <p:nvPr/>
            </p:nvCxnSpPr>
            <p:spPr bwMode="auto">
              <a:xfrm>
                <a:off x="3999669" y="2697642"/>
                <a:ext cx="0" cy="128206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34" name="AutoShape 312"/>
              <p:cNvCxnSpPr>
                <a:cxnSpLocks noChangeShapeType="1"/>
              </p:cNvCxnSpPr>
              <p:nvPr/>
            </p:nvCxnSpPr>
            <p:spPr bwMode="auto">
              <a:xfrm>
                <a:off x="2440522" y="3770514"/>
                <a:ext cx="155780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35" name="AutoShape 313"/>
              <p:cNvCxnSpPr>
                <a:cxnSpLocks noChangeShapeType="1"/>
              </p:cNvCxnSpPr>
              <p:nvPr/>
            </p:nvCxnSpPr>
            <p:spPr bwMode="auto">
              <a:xfrm>
                <a:off x="3675237" y="264961"/>
                <a:ext cx="0" cy="241660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36" name="AutoShape 314"/>
              <p:cNvCxnSpPr>
                <a:cxnSpLocks noChangeShapeType="1"/>
              </p:cNvCxnSpPr>
              <p:nvPr/>
            </p:nvCxnSpPr>
            <p:spPr bwMode="auto">
              <a:xfrm>
                <a:off x="3675237" y="3994892"/>
                <a:ext cx="0" cy="6678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37" name="AutoShape 315"/>
              <p:cNvCxnSpPr>
                <a:cxnSpLocks noChangeShapeType="1"/>
              </p:cNvCxnSpPr>
              <p:nvPr/>
            </p:nvCxnSpPr>
            <p:spPr bwMode="auto">
              <a:xfrm flipH="1">
                <a:off x="3717561" y="2692295"/>
                <a:ext cx="203012" cy="20307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38" name="AutoShape 316"/>
              <p:cNvCxnSpPr>
                <a:cxnSpLocks noChangeShapeType="1"/>
              </p:cNvCxnSpPr>
              <p:nvPr/>
            </p:nvCxnSpPr>
            <p:spPr bwMode="auto">
              <a:xfrm flipH="1">
                <a:off x="3807502" y="2709729"/>
                <a:ext cx="192168" cy="19223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39" name="AutoShape 317"/>
              <p:cNvCxnSpPr>
                <a:cxnSpLocks noChangeShapeType="1"/>
              </p:cNvCxnSpPr>
              <p:nvPr/>
            </p:nvCxnSpPr>
            <p:spPr bwMode="auto">
              <a:xfrm flipH="1">
                <a:off x="3907887" y="2810309"/>
                <a:ext cx="87760" cy="8778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40" name="AutoShape 318"/>
              <p:cNvCxnSpPr>
                <a:cxnSpLocks noChangeShapeType="1"/>
              </p:cNvCxnSpPr>
              <p:nvPr/>
            </p:nvCxnSpPr>
            <p:spPr bwMode="auto">
              <a:xfrm flipH="1">
                <a:off x="3884375" y="3857684"/>
                <a:ext cx="116634" cy="11667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41" name="AutoShape 319"/>
              <p:cNvCxnSpPr>
                <a:cxnSpLocks noChangeShapeType="1"/>
              </p:cNvCxnSpPr>
              <p:nvPr/>
            </p:nvCxnSpPr>
            <p:spPr bwMode="auto">
              <a:xfrm flipH="1">
                <a:off x="3681941" y="3777220"/>
                <a:ext cx="215841" cy="21591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42" name="AutoShape 320"/>
              <p:cNvCxnSpPr>
                <a:cxnSpLocks noChangeShapeType="1"/>
              </p:cNvCxnSpPr>
              <p:nvPr/>
            </p:nvCxnSpPr>
            <p:spPr bwMode="auto">
              <a:xfrm flipH="1">
                <a:off x="3781147" y="3779902"/>
                <a:ext cx="203775" cy="20384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943" name="Arc 321"/>
              <p:cNvSpPr>
                <a:spLocks/>
              </p:cNvSpPr>
              <p:nvPr/>
            </p:nvSpPr>
            <p:spPr bwMode="auto">
              <a:xfrm rot="-5400000" flipH="1" flipV="1">
                <a:off x="4228900" y="2734788"/>
                <a:ext cx="95216" cy="95184"/>
              </a:xfrm>
              <a:custGeom>
                <a:avLst/>
                <a:gdLst>
                  <a:gd name="T0" fmla="*/ 0 w 21600"/>
                  <a:gd name="T1" fmla="*/ 0 h 21600"/>
                  <a:gd name="T2" fmla="*/ 8156017 w 21600"/>
                  <a:gd name="T3" fmla="*/ 8145062 h 21600"/>
                  <a:gd name="T4" fmla="*/ 0 w 21600"/>
                  <a:gd name="T5" fmla="*/ 814506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944" name="Arc 322"/>
              <p:cNvSpPr>
                <a:spLocks/>
              </p:cNvSpPr>
              <p:nvPr/>
            </p:nvSpPr>
            <p:spPr bwMode="auto">
              <a:xfrm rot="5400000" flipV="1">
                <a:off x="5462274" y="2881402"/>
                <a:ext cx="95216" cy="95184"/>
              </a:xfrm>
              <a:custGeom>
                <a:avLst/>
                <a:gdLst>
                  <a:gd name="T0" fmla="*/ 0 w 21600"/>
                  <a:gd name="T1" fmla="*/ 0 h 21600"/>
                  <a:gd name="T2" fmla="*/ 8156017 w 21600"/>
                  <a:gd name="T3" fmla="*/ 8145062 h 21600"/>
                  <a:gd name="T4" fmla="*/ 0 w 21600"/>
                  <a:gd name="T5" fmla="*/ 814506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945" name="Arc 323"/>
              <p:cNvSpPr>
                <a:spLocks/>
              </p:cNvSpPr>
              <p:nvPr/>
            </p:nvSpPr>
            <p:spPr bwMode="auto">
              <a:xfrm rot="5400000" flipH="1">
                <a:off x="4227559" y="3841607"/>
                <a:ext cx="95216" cy="95184"/>
              </a:xfrm>
              <a:custGeom>
                <a:avLst/>
                <a:gdLst>
                  <a:gd name="T0" fmla="*/ 0 w 21600"/>
                  <a:gd name="T1" fmla="*/ 0 h 21600"/>
                  <a:gd name="T2" fmla="*/ 8156017 w 21600"/>
                  <a:gd name="T3" fmla="*/ 8145062 h 21600"/>
                  <a:gd name="T4" fmla="*/ 0 w 21600"/>
                  <a:gd name="T5" fmla="*/ 814506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946" name="Arc 324"/>
              <p:cNvSpPr>
                <a:spLocks/>
              </p:cNvSpPr>
              <p:nvPr/>
            </p:nvSpPr>
            <p:spPr bwMode="auto">
              <a:xfrm rot="-5400000">
                <a:off x="5458252" y="3687401"/>
                <a:ext cx="95216" cy="95184"/>
              </a:xfrm>
              <a:custGeom>
                <a:avLst/>
                <a:gdLst>
                  <a:gd name="T0" fmla="*/ 0 w 21600"/>
                  <a:gd name="T1" fmla="*/ 0 h 21600"/>
                  <a:gd name="T2" fmla="*/ 8156017 w 21600"/>
                  <a:gd name="T3" fmla="*/ 8145062 h 21600"/>
                  <a:gd name="T4" fmla="*/ 0 w 21600"/>
                  <a:gd name="T5" fmla="*/ 814506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6947" name="AutoShape 325"/>
              <p:cNvCxnSpPr>
                <a:cxnSpLocks noChangeShapeType="1"/>
              </p:cNvCxnSpPr>
              <p:nvPr/>
            </p:nvCxnSpPr>
            <p:spPr bwMode="auto">
              <a:xfrm flipH="1">
                <a:off x="3987603" y="2833107"/>
                <a:ext cx="24265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48" name="AutoShape 326"/>
              <p:cNvCxnSpPr>
                <a:cxnSpLocks noChangeShapeType="1"/>
              </p:cNvCxnSpPr>
              <p:nvPr/>
            </p:nvCxnSpPr>
            <p:spPr bwMode="auto">
              <a:xfrm flipH="1">
                <a:off x="3999669" y="3841591"/>
                <a:ext cx="24265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49" name="AutoShape 327"/>
              <p:cNvCxnSpPr>
                <a:cxnSpLocks noChangeShapeType="1"/>
              </p:cNvCxnSpPr>
              <p:nvPr/>
            </p:nvCxnSpPr>
            <p:spPr bwMode="auto">
              <a:xfrm flipV="1">
                <a:off x="4324100" y="1532271"/>
                <a:ext cx="0" cy="258021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0" name="AutoShape 328"/>
              <p:cNvCxnSpPr>
                <a:cxnSpLocks noChangeShapeType="1"/>
              </p:cNvCxnSpPr>
              <p:nvPr/>
            </p:nvCxnSpPr>
            <p:spPr bwMode="auto">
              <a:xfrm flipV="1">
                <a:off x="5459609" y="1525566"/>
                <a:ext cx="0" cy="258021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1" name="AutoShape 329"/>
              <p:cNvCxnSpPr>
                <a:cxnSpLocks noChangeShapeType="1"/>
              </p:cNvCxnSpPr>
              <p:nvPr/>
            </p:nvCxnSpPr>
            <p:spPr bwMode="auto">
              <a:xfrm>
                <a:off x="4317397" y="2661451"/>
                <a:ext cx="1154278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2" name="AutoShape 330"/>
              <p:cNvCxnSpPr>
                <a:cxnSpLocks noChangeShapeType="1"/>
              </p:cNvCxnSpPr>
              <p:nvPr/>
            </p:nvCxnSpPr>
            <p:spPr bwMode="auto">
              <a:xfrm>
                <a:off x="4314715" y="2448221"/>
                <a:ext cx="1154278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3" name="AutoShape 331"/>
              <p:cNvCxnSpPr>
                <a:cxnSpLocks noChangeShapeType="1"/>
              </p:cNvCxnSpPr>
              <p:nvPr/>
            </p:nvCxnSpPr>
            <p:spPr bwMode="auto">
              <a:xfrm>
                <a:off x="4320078" y="2633254"/>
                <a:ext cx="1154278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6954" name="AutoShape 332"/>
              <p:cNvCxnSpPr>
                <a:cxnSpLocks noChangeShapeType="1"/>
              </p:cNvCxnSpPr>
              <p:nvPr/>
            </p:nvCxnSpPr>
            <p:spPr bwMode="auto">
              <a:xfrm>
                <a:off x="4361637" y="2495158"/>
                <a:ext cx="105641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5" name="AutoShape 333"/>
              <p:cNvCxnSpPr>
                <a:cxnSpLocks noChangeShapeType="1"/>
              </p:cNvCxnSpPr>
              <p:nvPr/>
            </p:nvCxnSpPr>
            <p:spPr bwMode="auto">
              <a:xfrm>
                <a:off x="5416931" y="2491874"/>
                <a:ext cx="49381" cy="4351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6" name="AutoShape 334"/>
              <p:cNvCxnSpPr>
                <a:cxnSpLocks noChangeShapeType="1"/>
              </p:cNvCxnSpPr>
              <p:nvPr/>
            </p:nvCxnSpPr>
            <p:spPr bwMode="auto">
              <a:xfrm flipH="1">
                <a:off x="4325440" y="2493817"/>
                <a:ext cx="41559" cy="2816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7" name="AutoShape 335"/>
              <p:cNvCxnSpPr>
                <a:cxnSpLocks noChangeShapeType="1"/>
              </p:cNvCxnSpPr>
              <p:nvPr/>
            </p:nvCxnSpPr>
            <p:spPr bwMode="auto">
              <a:xfrm>
                <a:off x="4275837" y="2568900"/>
                <a:ext cx="1254824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958" name="AutoShape 336"/>
              <p:cNvCxnSpPr>
                <a:cxnSpLocks noChangeShapeType="1"/>
              </p:cNvCxnSpPr>
              <p:nvPr/>
            </p:nvCxnSpPr>
            <p:spPr bwMode="auto">
              <a:xfrm>
                <a:off x="4231597" y="4054821"/>
                <a:ext cx="1254824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6959" name="AutoShape 337"/>
              <p:cNvCxnSpPr>
                <a:cxnSpLocks noChangeShapeType="1"/>
              </p:cNvCxnSpPr>
              <p:nvPr/>
            </p:nvCxnSpPr>
            <p:spPr bwMode="auto">
              <a:xfrm>
                <a:off x="4358956" y="4148696"/>
                <a:ext cx="105641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0" name="AutoShape 338"/>
              <p:cNvCxnSpPr>
                <a:cxnSpLocks noChangeShapeType="1"/>
              </p:cNvCxnSpPr>
              <p:nvPr/>
            </p:nvCxnSpPr>
            <p:spPr bwMode="auto">
              <a:xfrm flipH="1" flipV="1">
                <a:off x="4321403" y="4112470"/>
                <a:ext cx="54966" cy="4157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1" name="AutoShape 339"/>
              <p:cNvCxnSpPr>
                <a:cxnSpLocks noChangeShapeType="1"/>
              </p:cNvCxnSpPr>
              <p:nvPr/>
            </p:nvCxnSpPr>
            <p:spPr bwMode="auto">
              <a:xfrm flipV="1">
                <a:off x="5404628" y="4099093"/>
                <a:ext cx="56306" cy="496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2" name="AutoShape 340"/>
              <p:cNvCxnSpPr>
                <a:cxnSpLocks noChangeShapeType="1"/>
              </p:cNvCxnSpPr>
              <p:nvPr/>
            </p:nvCxnSpPr>
            <p:spPr bwMode="auto">
              <a:xfrm flipH="1">
                <a:off x="6226446" y="2684249"/>
                <a:ext cx="74538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3" name="AutoShape 341"/>
              <p:cNvCxnSpPr>
                <a:cxnSpLocks noChangeShapeType="1"/>
              </p:cNvCxnSpPr>
              <p:nvPr/>
            </p:nvCxnSpPr>
            <p:spPr bwMode="auto">
              <a:xfrm flipH="1">
                <a:off x="6225106" y="3981062"/>
                <a:ext cx="72647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964" name="Oval 344"/>
              <p:cNvSpPr>
                <a:spLocks noChangeArrowheads="1"/>
              </p:cNvSpPr>
              <p:nvPr/>
            </p:nvSpPr>
            <p:spPr bwMode="auto">
              <a:xfrm rot="16200000" flipH="1">
                <a:off x="6612235" y="1870313"/>
                <a:ext cx="186967" cy="187688"/>
              </a:xfrm>
              <a:prstGeom prst="ellipse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b="0"/>
              </a:p>
            </p:txBody>
          </p:sp>
          <p:cxnSp>
            <p:nvCxnSpPr>
              <p:cNvPr id="26965" name="AutoShape 345"/>
              <p:cNvCxnSpPr>
                <a:cxnSpLocks noChangeShapeType="1"/>
              </p:cNvCxnSpPr>
              <p:nvPr/>
            </p:nvCxnSpPr>
            <p:spPr bwMode="auto">
              <a:xfrm rot="-5400000">
                <a:off x="6600005" y="1890592"/>
                <a:ext cx="101496" cy="5898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6" name="AutoShape 346"/>
              <p:cNvCxnSpPr>
                <a:cxnSpLocks noChangeShapeType="1"/>
              </p:cNvCxnSpPr>
              <p:nvPr/>
            </p:nvCxnSpPr>
            <p:spPr bwMode="auto">
              <a:xfrm rot="-5400000">
                <a:off x="6606105" y="1895228"/>
                <a:ext cx="136219" cy="7909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7" name="AutoShape 347"/>
              <p:cNvCxnSpPr>
                <a:cxnSpLocks noChangeShapeType="1"/>
              </p:cNvCxnSpPr>
              <p:nvPr/>
            </p:nvCxnSpPr>
            <p:spPr bwMode="auto">
              <a:xfrm rot="-5400000">
                <a:off x="6619573" y="1908547"/>
                <a:ext cx="168270" cy="9786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8" name="AutoShape 348"/>
              <p:cNvCxnSpPr>
                <a:cxnSpLocks noChangeShapeType="1"/>
              </p:cNvCxnSpPr>
              <p:nvPr/>
            </p:nvCxnSpPr>
            <p:spPr bwMode="auto">
              <a:xfrm rot="-5400000">
                <a:off x="6658425" y="1933936"/>
                <a:ext cx="154916" cy="8982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9" name="AutoShape 349"/>
              <p:cNvCxnSpPr>
                <a:cxnSpLocks noChangeShapeType="1"/>
              </p:cNvCxnSpPr>
              <p:nvPr/>
            </p:nvCxnSpPr>
            <p:spPr bwMode="auto">
              <a:xfrm rot="-5400000">
                <a:off x="6699933" y="1956670"/>
                <a:ext cx="128206" cy="7373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70" name="AutoShape 350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3038" y="1809959"/>
                <a:ext cx="0" cy="32175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26971" name="AutoShape 351"/>
              <p:cNvCxnSpPr>
                <a:cxnSpLocks noChangeShapeType="1"/>
              </p:cNvCxnSpPr>
              <p:nvPr/>
            </p:nvCxnSpPr>
            <p:spPr bwMode="auto">
              <a:xfrm rot="10800000" flipH="1">
                <a:off x="6703038" y="1818590"/>
                <a:ext cx="0" cy="3205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sp>
            <p:nvSpPr>
              <p:cNvPr id="26972" name="Oval 353"/>
              <p:cNvSpPr>
                <a:spLocks noChangeArrowheads="1"/>
              </p:cNvSpPr>
              <p:nvPr/>
            </p:nvSpPr>
            <p:spPr bwMode="auto">
              <a:xfrm rot="16200000" flipH="1">
                <a:off x="6616257" y="4594023"/>
                <a:ext cx="186967" cy="18768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b="0"/>
              </a:p>
            </p:txBody>
          </p:sp>
          <p:cxnSp>
            <p:nvCxnSpPr>
              <p:cNvPr id="26973" name="AutoShape 354"/>
              <p:cNvCxnSpPr>
                <a:cxnSpLocks noChangeShapeType="1"/>
              </p:cNvCxnSpPr>
              <p:nvPr/>
            </p:nvCxnSpPr>
            <p:spPr bwMode="auto">
              <a:xfrm rot="-5400000">
                <a:off x="6604027" y="4614302"/>
                <a:ext cx="101496" cy="5898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74" name="AutoShape 355"/>
              <p:cNvCxnSpPr>
                <a:cxnSpLocks noChangeShapeType="1"/>
              </p:cNvCxnSpPr>
              <p:nvPr/>
            </p:nvCxnSpPr>
            <p:spPr bwMode="auto">
              <a:xfrm rot="-5400000">
                <a:off x="6610127" y="4618938"/>
                <a:ext cx="136219" cy="7909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75" name="AutoShape 356"/>
              <p:cNvCxnSpPr>
                <a:cxnSpLocks noChangeShapeType="1"/>
              </p:cNvCxnSpPr>
              <p:nvPr/>
            </p:nvCxnSpPr>
            <p:spPr bwMode="auto">
              <a:xfrm rot="-5400000">
                <a:off x="6623595" y="4632257"/>
                <a:ext cx="168270" cy="9786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76" name="AutoShape 357"/>
              <p:cNvCxnSpPr>
                <a:cxnSpLocks noChangeShapeType="1"/>
              </p:cNvCxnSpPr>
              <p:nvPr/>
            </p:nvCxnSpPr>
            <p:spPr bwMode="auto">
              <a:xfrm rot="-5400000">
                <a:off x="6662447" y="4657646"/>
                <a:ext cx="154916" cy="8982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77" name="AutoShape 358"/>
              <p:cNvCxnSpPr>
                <a:cxnSpLocks noChangeShapeType="1"/>
              </p:cNvCxnSpPr>
              <p:nvPr/>
            </p:nvCxnSpPr>
            <p:spPr bwMode="auto">
              <a:xfrm rot="-5400000">
                <a:off x="6703955" y="4680380"/>
                <a:ext cx="128206" cy="7373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78" name="AutoShape 359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7060" y="4522975"/>
                <a:ext cx="0" cy="32175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26979" name="AutoShape 360"/>
              <p:cNvCxnSpPr>
                <a:cxnSpLocks noChangeShapeType="1"/>
              </p:cNvCxnSpPr>
              <p:nvPr/>
            </p:nvCxnSpPr>
            <p:spPr bwMode="auto">
              <a:xfrm rot="10800000" flipH="1">
                <a:off x="6707060" y="4542300"/>
                <a:ext cx="0" cy="3205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sp>
            <p:nvSpPr>
              <p:cNvPr id="26980" name="Oval 361"/>
              <p:cNvSpPr>
                <a:spLocks noChangeArrowheads="1"/>
              </p:cNvSpPr>
              <p:nvPr/>
            </p:nvSpPr>
            <p:spPr bwMode="auto">
              <a:xfrm rot="16200000" flipH="1">
                <a:off x="6526715" y="3710197"/>
                <a:ext cx="185067" cy="18500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b="0"/>
              </a:p>
            </p:txBody>
          </p:sp>
          <p:sp>
            <p:nvSpPr>
              <p:cNvPr id="26981" name="Oval 362"/>
              <p:cNvSpPr>
                <a:spLocks noChangeArrowheads="1"/>
              </p:cNvSpPr>
              <p:nvPr/>
            </p:nvSpPr>
            <p:spPr bwMode="auto">
              <a:xfrm rot="16200000" flipH="1">
                <a:off x="6525374" y="2771449"/>
                <a:ext cx="185067" cy="185006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b="0"/>
              </a:p>
            </p:txBody>
          </p:sp>
          <p:sp>
            <p:nvSpPr>
              <p:cNvPr id="26982" name="Arc 363"/>
              <p:cNvSpPr>
                <a:spLocks/>
              </p:cNvSpPr>
              <p:nvPr/>
            </p:nvSpPr>
            <p:spPr bwMode="auto">
              <a:xfrm rot="-5400000">
                <a:off x="6898083" y="4234541"/>
                <a:ext cx="95216" cy="101887"/>
              </a:xfrm>
              <a:custGeom>
                <a:avLst/>
                <a:gdLst>
                  <a:gd name="T0" fmla="*/ 0 w 20077"/>
                  <a:gd name="T1" fmla="*/ 0 h 21600"/>
                  <a:gd name="T2" fmla="*/ 10156485 w 20077"/>
                  <a:gd name="T3" fmla="*/ 6749202 h 21600"/>
                  <a:gd name="T4" fmla="*/ 0 w 20077"/>
                  <a:gd name="T5" fmla="*/ 10693353 h 21600"/>
                  <a:gd name="T6" fmla="*/ 0 60000 65536"/>
                  <a:gd name="T7" fmla="*/ 0 60000 65536"/>
                  <a:gd name="T8" fmla="*/ 0 60000 65536"/>
                  <a:gd name="T9" fmla="*/ 0 w 20077"/>
                  <a:gd name="T10" fmla="*/ 0 h 21600"/>
                  <a:gd name="T11" fmla="*/ 20077 w 200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6983" name="AutoShape 364"/>
              <p:cNvCxnSpPr>
                <a:cxnSpLocks noChangeShapeType="1"/>
              </p:cNvCxnSpPr>
              <p:nvPr/>
            </p:nvCxnSpPr>
            <p:spPr bwMode="auto">
              <a:xfrm rot="-5400000">
                <a:off x="6295963" y="1744177"/>
                <a:ext cx="118014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4" name="AutoShape 365"/>
              <p:cNvCxnSpPr>
                <a:cxnSpLocks noChangeShapeType="1"/>
              </p:cNvCxnSpPr>
              <p:nvPr/>
            </p:nvCxnSpPr>
            <p:spPr bwMode="auto">
              <a:xfrm rot="16200000" flipH="1">
                <a:off x="6487733" y="4734743"/>
                <a:ext cx="81134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5" name="AutoShape 366"/>
              <p:cNvCxnSpPr>
                <a:cxnSpLocks noChangeShapeType="1"/>
              </p:cNvCxnSpPr>
              <p:nvPr/>
            </p:nvCxnSpPr>
            <p:spPr bwMode="auto">
              <a:xfrm rot="16200000" flipH="1">
                <a:off x="5948821" y="4529559"/>
                <a:ext cx="69869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6" name="AutoShape 367"/>
              <p:cNvCxnSpPr>
                <a:cxnSpLocks noChangeShapeType="1"/>
              </p:cNvCxnSpPr>
              <p:nvPr/>
            </p:nvCxnSpPr>
            <p:spPr bwMode="auto">
              <a:xfrm rot="-5400000">
                <a:off x="5495574" y="1682471"/>
                <a:ext cx="1585143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7" name="AutoShape 368"/>
              <p:cNvCxnSpPr>
                <a:cxnSpLocks noChangeShapeType="1"/>
              </p:cNvCxnSpPr>
              <p:nvPr/>
            </p:nvCxnSpPr>
            <p:spPr bwMode="auto">
              <a:xfrm rot="16200000" flipH="1">
                <a:off x="6812252" y="4105781"/>
                <a:ext cx="27894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8" name="AutoShape 369"/>
              <p:cNvCxnSpPr>
                <a:cxnSpLocks noChangeShapeType="1"/>
              </p:cNvCxnSpPr>
              <p:nvPr/>
            </p:nvCxnSpPr>
            <p:spPr bwMode="auto">
              <a:xfrm>
                <a:off x="6457033" y="4462506"/>
                <a:ext cx="1341" cy="41439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6989" name="AutoShape 370"/>
              <p:cNvCxnSpPr>
                <a:cxnSpLocks noChangeShapeType="1"/>
              </p:cNvCxnSpPr>
              <p:nvPr/>
            </p:nvCxnSpPr>
            <p:spPr bwMode="auto">
              <a:xfrm rot="-5400000">
                <a:off x="6683579" y="4072324"/>
                <a:ext cx="119355" cy="4196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6990" name="AutoShape 371"/>
              <p:cNvCxnSpPr>
                <a:cxnSpLocks noChangeShapeType="1"/>
              </p:cNvCxnSpPr>
              <p:nvPr/>
            </p:nvCxnSpPr>
            <p:spPr bwMode="auto">
              <a:xfrm rot="-5400000">
                <a:off x="5825390" y="1506791"/>
                <a:ext cx="1261945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6991" name="AutoShape 372"/>
              <p:cNvCxnSpPr>
                <a:cxnSpLocks noChangeShapeType="1"/>
              </p:cNvCxnSpPr>
              <p:nvPr/>
            </p:nvCxnSpPr>
            <p:spPr bwMode="auto">
              <a:xfrm rot="16200000" flipH="1">
                <a:off x="6666149" y="2163981"/>
                <a:ext cx="132766" cy="40218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26992" name="AutoShape 373"/>
              <p:cNvCxnSpPr>
                <a:cxnSpLocks noChangeShapeType="1"/>
              </p:cNvCxnSpPr>
              <p:nvPr/>
            </p:nvCxnSpPr>
            <p:spPr bwMode="auto">
              <a:xfrm rot="-5400000">
                <a:off x="6814979" y="3555954"/>
                <a:ext cx="4023" cy="670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3" name="AutoShape 374"/>
              <p:cNvCxnSpPr>
                <a:cxnSpLocks noChangeShapeType="1"/>
              </p:cNvCxnSpPr>
              <p:nvPr/>
            </p:nvCxnSpPr>
            <p:spPr bwMode="auto">
              <a:xfrm rot="-5400000">
                <a:off x="6820342" y="3683356"/>
                <a:ext cx="4023" cy="670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6994" name="Arc 375"/>
              <p:cNvSpPr>
                <a:spLocks/>
              </p:cNvSpPr>
              <p:nvPr/>
            </p:nvSpPr>
            <p:spPr bwMode="auto">
              <a:xfrm rot="16200000" flipV="1">
                <a:off x="6198277" y="4085682"/>
                <a:ext cx="95216" cy="101887"/>
              </a:xfrm>
              <a:custGeom>
                <a:avLst/>
                <a:gdLst>
                  <a:gd name="T0" fmla="*/ 0 w 20077"/>
                  <a:gd name="T1" fmla="*/ 0 h 21600"/>
                  <a:gd name="T2" fmla="*/ 10156485 w 20077"/>
                  <a:gd name="T3" fmla="*/ 6749202 h 21600"/>
                  <a:gd name="T4" fmla="*/ 0 w 20077"/>
                  <a:gd name="T5" fmla="*/ 10693353 h 21600"/>
                  <a:gd name="T6" fmla="*/ 0 60000 65536"/>
                  <a:gd name="T7" fmla="*/ 0 60000 65536"/>
                  <a:gd name="T8" fmla="*/ 0 60000 65536"/>
                  <a:gd name="T9" fmla="*/ 0 w 20077"/>
                  <a:gd name="T10" fmla="*/ 0 h 21600"/>
                  <a:gd name="T11" fmla="*/ 20077 w 200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995" name="Arc 376"/>
              <p:cNvSpPr>
                <a:spLocks/>
              </p:cNvSpPr>
              <p:nvPr/>
            </p:nvSpPr>
            <p:spPr bwMode="auto">
              <a:xfrm rot="-5400000" flipH="1" flipV="1">
                <a:off x="6185804" y="2465672"/>
                <a:ext cx="95216" cy="101887"/>
              </a:xfrm>
              <a:custGeom>
                <a:avLst/>
                <a:gdLst>
                  <a:gd name="T0" fmla="*/ 0 w 20077"/>
                  <a:gd name="T1" fmla="*/ 0 h 21600"/>
                  <a:gd name="T2" fmla="*/ 10156485 w 20077"/>
                  <a:gd name="T3" fmla="*/ 6749202 h 21600"/>
                  <a:gd name="T4" fmla="*/ 0 w 20077"/>
                  <a:gd name="T5" fmla="*/ 10693353 h 21600"/>
                  <a:gd name="T6" fmla="*/ 0 60000 65536"/>
                  <a:gd name="T7" fmla="*/ 0 60000 65536"/>
                  <a:gd name="T8" fmla="*/ 0 60000 65536"/>
                  <a:gd name="T9" fmla="*/ 0 w 20077"/>
                  <a:gd name="T10" fmla="*/ 0 h 21600"/>
                  <a:gd name="T11" fmla="*/ 20077 w 200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996" name="Arc 377"/>
              <p:cNvSpPr>
                <a:spLocks/>
              </p:cNvSpPr>
              <p:nvPr/>
            </p:nvSpPr>
            <p:spPr bwMode="auto">
              <a:xfrm rot="16200000" flipH="1">
                <a:off x="6463716" y="2161255"/>
                <a:ext cx="124719" cy="138084"/>
              </a:xfrm>
              <a:custGeom>
                <a:avLst/>
                <a:gdLst>
                  <a:gd name="T0" fmla="*/ 0 w 19180"/>
                  <a:gd name="T1" fmla="*/ 0 h 21600"/>
                  <a:gd name="T2" fmla="*/ 34291326 w 19180"/>
                  <a:gd name="T3" fmla="*/ 19482488 h 21600"/>
                  <a:gd name="T4" fmla="*/ 0 w 19180"/>
                  <a:gd name="T5" fmla="*/ 36075468 h 21600"/>
                  <a:gd name="T6" fmla="*/ 0 60000 65536"/>
                  <a:gd name="T7" fmla="*/ 0 60000 65536"/>
                  <a:gd name="T8" fmla="*/ 0 60000 65536"/>
                  <a:gd name="T9" fmla="*/ 0 w 19180"/>
                  <a:gd name="T10" fmla="*/ 0 h 21600"/>
                  <a:gd name="T11" fmla="*/ 19180 w 1918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180" h="21600" fill="none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</a:path>
                  <a:path w="19180" h="21600" stroke="0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997" name="Arc 378"/>
              <p:cNvSpPr>
                <a:spLocks/>
              </p:cNvSpPr>
              <p:nvPr/>
            </p:nvSpPr>
            <p:spPr bwMode="auto">
              <a:xfrm rot="-5400000">
                <a:off x="6466397" y="4335127"/>
                <a:ext cx="124719" cy="138084"/>
              </a:xfrm>
              <a:custGeom>
                <a:avLst/>
                <a:gdLst>
                  <a:gd name="T0" fmla="*/ 0 w 19180"/>
                  <a:gd name="T1" fmla="*/ 0 h 21600"/>
                  <a:gd name="T2" fmla="*/ 34291326 w 19180"/>
                  <a:gd name="T3" fmla="*/ 19482488 h 21600"/>
                  <a:gd name="T4" fmla="*/ 0 w 19180"/>
                  <a:gd name="T5" fmla="*/ 36075468 h 21600"/>
                  <a:gd name="T6" fmla="*/ 0 60000 65536"/>
                  <a:gd name="T7" fmla="*/ 0 60000 65536"/>
                  <a:gd name="T8" fmla="*/ 0 60000 65536"/>
                  <a:gd name="T9" fmla="*/ 0 w 19180"/>
                  <a:gd name="T10" fmla="*/ 0 h 21600"/>
                  <a:gd name="T11" fmla="*/ 19180 w 1918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180" h="21600" fill="none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</a:path>
                  <a:path w="19180" h="21600" stroke="0" extrusionOk="0">
                    <a:moveTo>
                      <a:pt x="-1" y="0"/>
                    </a:moveTo>
                    <a:cubicBezTo>
                      <a:pt x="8070" y="0"/>
                      <a:pt x="15467" y="4499"/>
                      <a:pt x="19179" y="1166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998" name="Freeform 379"/>
              <p:cNvSpPr>
                <a:spLocks/>
              </p:cNvSpPr>
              <p:nvPr/>
            </p:nvSpPr>
            <p:spPr bwMode="auto">
              <a:xfrm rot="16200000" flipH="1">
                <a:off x="6443579" y="703591"/>
                <a:ext cx="286989" cy="605962"/>
              </a:xfrm>
              <a:custGeom>
                <a:avLst/>
                <a:gdLst>
                  <a:gd name="T0" fmla="*/ 2147483647 w 214"/>
                  <a:gd name="T1" fmla="*/ 0 h 452"/>
                  <a:gd name="T2" fmla="*/ 2147483647 w 214"/>
                  <a:gd name="T3" fmla="*/ 2147483647 h 452"/>
                  <a:gd name="T4" fmla="*/ 2147483647 w 214"/>
                  <a:gd name="T5" fmla="*/ 2147483647 h 452"/>
                  <a:gd name="T6" fmla="*/ 2147483647 w 214"/>
                  <a:gd name="T7" fmla="*/ 2147483647 h 452"/>
                  <a:gd name="T8" fmla="*/ 2147483647 w 214"/>
                  <a:gd name="T9" fmla="*/ 2147483647 h 452"/>
                  <a:gd name="T10" fmla="*/ 2147483647 w 214"/>
                  <a:gd name="T11" fmla="*/ 2147483647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4"/>
                  <a:gd name="T19" fmla="*/ 0 h 452"/>
                  <a:gd name="T20" fmla="*/ 214 w 214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4" h="452">
                    <a:moveTo>
                      <a:pt x="20" y="0"/>
                    </a:moveTo>
                    <a:cubicBezTo>
                      <a:pt x="14" y="13"/>
                      <a:pt x="8" y="27"/>
                      <a:pt x="6" y="59"/>
                    </a:cubicBezTo>
                    <a:cubicBezTo>
                      <a:pt x="4" y="91"/>
                      <a:pt x="0" y="160"/>
                      <a:pt x="11" y="194"/>
                    </a:cubicBezTo>
                    <a:cubicBezTo>
                      <a:pt x="22" y="228"/>
                      <a:pt x="49" y="243"/>
                      <a:pt x="74" y="262"/>
                    </a:cubicBezTo>
                    <a:cubicBezTo>
                      <a:pt x="99" y="281"/>
                      <a:pt x="137" y="275"/>
                      <a:pt x="160" y="307"/>
                    </a:cubicBezTo>
                    <a:cubicBezTo>
                      <a:pt x="183" y="339"/>
                      <a:pt x="205" y="426"/>
                      <a:pt x="214" y="452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999" name="Freeform 380"/>
              <p:cNvSpPr>
                <a:spLocks/>
              </p:cNvSpPr>
              <p:nvPr/>
            </p:nvSpPr>
            <p:spPr bwMode="auto">
              <a:xfrm rot="16200000" flipV="1">
                <a:off x="6454308" y="4703996"/>
                <a:ext cx="265532" cy="592556"/>
              </a:xfrm>
              <a:custGeom>
                <a:avLst/>
                <a:gdLst>
                  <a:gd name="T0" fmla="*/ 0 w 198"/>
                  <a:gd name="T1" fmla="*/ 0 h 442"/>
                  <a:gd name="T2" fmla="*/ 2147483647 w 198"/>
                  <a:gd name="T3" fmla="*/ 2147483647 h 442"/>
                  <a:gd name="T4" fmla="*/ 2147483647 w 198"/>
                  <a:gd name="T5" fmla="*/ 2147483647 h 442"/>
                  <a:gd name="T6" fmla="*/ 2147483647 w 198"/>
                  <a:gd name="T7" fmla="*/ 2147483647 h 442"/>
                  <a:gd name="T8" fmla="*/ 2147483647 w 198"/>
                  <a:gd name="T9" fmla="*/ 2147483647 h 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442"/>
                  <a:gd name="T17" fmla="*/ 198 w 198"/>
                  <a:gd name="T18" fmla="*/ 442 h 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442">
                    <a:moveTo>
                      <a:pt x="0" y="0"/>
                    </a:moveTo>
                    <a:cubicBezTo>
                      <a:pt x="4" y="21"/>
                      <a:pt x="8" y="42"/>
                      <a:pt x="22" y="67"/>
                    </a:cubicBezTo>
                    <a:cubicBezTo>
                      <a:pt x="36" y="92"/>
                      <a:pt x="60" y="127"/>
                      <a:pt x="85" y="153"/>
                    </a:cubicBezTo>
                    <a:cubicBezTo>
                      <a:pt x="110" y="179"/>
                      <a:pt x="152" y="173"/>
                      <a:pt x="171" y="221"/>
                    </a:cubicBezTo>
                    <a:cubicBezTo>
                      <a:pt x="190" y="269"/>
                      <a:pt x="194" y="405"/>
                      <a:pt x="198" y="442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7000" name="AutoShape 381"/>
              <p:cNvCxnSpPr>
                <a:cxnSpLocks noChangeShapeType="1"/>
              </p:cNvCxnSpPr>
              <p:nvPr/>
            </p:nvCxnSpPr>
            <p:spPr bwMode="auto">
              <a:xfrm rot="16200000" flipH="1">
                <a:off x="6502614" y="3810764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01" name="AutoShape 382"/>
              <p:cNvCxnSpPr>
                <a:cxnSpLocks noChangeShapeType="1"/>
              </p:cNvCxnSpPr>
              <p:nvPr/>
            </p:nvCxnSpPr>
            <p:spPr bwMode="auto">
              <a:xfrm rot="16200000" flipH="1">
                <a:off x="6502614" y="3686045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02" name="AutoShape 383"/>
              <p:cNvCxnSpPr>
                <a:cxnSpLocks noChangeShapeType="1"/>
              </p:cNvCxnSpPr>
              <p:nvPr/>
            </p:nvCxnSpPr>
            <p:spPr bwMode="auto">
              <a:xfrm rot="16200000" flipH="1">
                <a:off x="6739905" y="3812105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03" name="AutoShape 384"/>
              <p:cNvCxnSpPr>
                <a:cxnSpLocks noChangeShapeType="1"/>
              </p:cNvCxnSpPr>
              <p:nvPr/>
            </p:nvCxnSpPr>
            <p:spPr bwMode="auto">
              <a:xfrm rot="16200000" flipH="1">
                <a:off x="6503955" y="2876039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04" name="AutoShape 385"/>
              <p:cNvCxnSpPr>
                <a:cxnSpLocks noChangeShapeType="1"/>
              </p:cNvCxnSpPr>
              <p:nvPr/>
            </p:nvCxnSpPr>
            <p:spPr bwMode="auto">
              <a:xfrm rot="16200000" flipH="1">
                <a:off x="6741246" y="3683362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05" name="AutoShape 386"/>
              <p:cNvCxnSpPr>
                <a:cxnSpLocks noChangeShapeType="1"/>
              </p:cNvCxnSpPr>
              <p:nvPr/>
            </p:nvCxnSpPr>
            <p:spPr bwMode="auto">
              <a:xfrm rot="16200000" flipH="1">
                <a:off x="6498593" y="2741932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06" name="AutoShape 387"/>
              <p:cNvCxnSpPr>
                <a:cxnSpLocks noChangeShapeType="1"/>
              </p:cNvCxnSpPr>
              <p:nvPr/>
            </p:nvCxnSpPr>
            <p:spPr bwMode="auto">
              <a:xfrm>
                <a:off x="6798222" y="2682237"/>
                <a:ext cx="0" cy="13015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07" name="AutoShape 388"/>
              <p:cNvCxnSpPr>
                <a:cxnSpLocks noChangeShapeType="1"/>
              </p:cNvCxnSpPr>
              <p:nvPr/>
            </p:nvCxnSpPr>
            <p:spPr bwMode="auto">
              <a:xfrm rot="16200000" flipH="1">
                <a:off x="6739905" y="2872016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08" name="AutoShape 389"/>
              <p:cNvCxnSpPr>
                <a:cxnSpLocks noChangeShapeType="1"/>
              </p:cNvCxnSpPr>
              <p:nvPr/>
            </p:nvCxnSpPr>
            <p:spPr bwMode="auto">
              <a:xfrm rot="16200000" flipH="1">
                <a:off x="6733202" y="2740591"/>
                <a:ext cx="0" cy="10590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009" name="Arc 390"/>
              <p:cNvSpPr>
                <a:spLocks/>
              </p:cNvSpPr>
              <p:nvPr/>
            </p:nvSpPr>
            <p:spPr bwMode="auto">
              <a:xfrm rot="16200000" flipH="1">
                <a:off x="6890054" y="2326219"/>
                <a:ext cx="101921" cy="108591"/>
              </a:xfrm>
              <a:custGeom>
                <a:avLst/>
                <a:gdLst>
                  <a:gd name="T0" fmla="*/ 0 w 20077"/>
                  <a:gd name="T1" fmla="*/ 0 h 21600"/>
                  <a:gd name="T2" fmla="*/ 13333919 w 20077"/>
                  <a:gd name="T3" fmla="*/ 8708661 h 21600"/>
                  <a:gd name="T4" fmla="*/ 0 w 20077"/>
                  <a:gd name="T5" fmla="*/ 13797924 h 21600"/>
                  <a:gd name="T6" fmla="*/ 0 60000 65536"/>
                  <a:gd name="T7" fmla="*/ 0 60000 65536"/>
                  <a:gd name="T8" fmla="*/ 0 60000 65536"/>
                  <a:gd name="T9" fmla="*/ 0 w 20077"/>
                  <a:gd name="T10" fmla="*/ 0 h 21600"/>
                  <a:gd name="T11" fmla="*/ 20077 w 200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7010" name="AutoShape 391"/>
              <p:cNvCxnSpPr>
                <a:cxnSpLocks noChangeShapeType="1"/>
              </p:cNvCxnSpPr>
              <p:nvPr/>
            </p:nvCxnSpPr>
            <p:spPr bwMode="auto">
              <a:xfrm rot="16200000" flipH="1">
                <a:off x="6828342" y="2562212"/>
                <a:ext cx="266873" cy="134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1" name="AutoShape 392"/>
              <p:cNvCxnSpPr>
                <a:cxnSpLocks noChangeShapeType="1"/>
              </p:cNvCxnSpPr>
              <p:nvPr/>
            </p:nvCxnSpPr>
            <p:spPr bwMode="auto">
              <a:xfrm>
                <a:off x="7077742" y="2433469"/>
                <a:ext cx="1341" cy="24541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2" name="AutoShape 393"/>
              <p:cNvCxnSpPr>
                <a:cxnSpLocks noChangeShapeType="1"/>
              </p:cNvCxnSpPr>
              <p:nvPr/>
            </p:nvCxnSpPr>
            <p:spPr bwMode="auto">
              <a:xfrm rot="-5400000">
                <a:off x="6820342" y="2853252"/>
                <a:ext cx="4023" cy="6703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013" name="Arc 395"/>
              <p:cNvSpPr>
                <a:spLocks/>
              </p:cNvSpPr>
              <p:nvPr/>
            </p:nvSpPr>
            <p:spPr bwMode="auto">
              <a:xfrm rot="16200000" flipV="1">
                <a:off x="6955745" y="2803620"/>
                <a:ext cx="95216" cy="95184"/>
              </a:xfrm>
              <a:custGeom>
                <a:avLst/>
                <a:gdLst>
                  <a:gd name="T0" fmla="*/ 0 w 21600"/>
                  <a:gd name="T1" fmla="*/ 0 h 21600"/>
                  <a:gd name="T2" fmla="*/ 8156017 w 21600"/>
                  <a:gd name="T3" fmla="*/ 8145062 h 21600"/>
                  <a:gd name="T4" fmla="*/ 0 w 21600"/>
                  <a:gd name="T5" fmla="*/ 814506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7014" name="AutoShape 396"/>
              <p:cNvCxnSpPr>
                <a:cxnSpLocks noChangeShapeType="1"/>
              </p:cNvCxnSpPr>
              <p:nvPr/>
            </p:nvCxnSpPr>
            <p:spPr bwMode="auto">
              <a:xfrm rot="16200000" flipH="1">
                <a:off x="7026783" y="2377148"/>
                <a:ext cx="0" cy="1273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5" name="AutoShape 397"/>
              <p:cNvCxnSpPr>
                <a:cxnSpLocks noChangeShapeType="1"/>
              </p:cNvCxnSpPr>
              <p:nvPr/>
            </p:nvCxnSpPr>
            <p:spPr bwMode="auto">
              <a:xfrm rot="16200000" flipH="1">
                <a:off x="6611205" y="2720503"/>
                <a:ext cx="0" cy="27482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7016" name="AutoShape 398"/>
              <p:cNvCxnSpPr>
                <a:cxnSpLocks noChangeShapeType="1"/>
              </p:cNvCxnSpPr>
              <p:nvPr/>
            </p:nvCxnSpPr>
            <p:spPr bwMode="auto">
              <a:xfrm rot="16200000" flipH="1">
                <a:off x="6625952" y="3667298"/>
                <a:ext cx="0" cy="274828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7017" name="AutoShape 399"/>
              <p:cNvCxnSpPr>
                <a:cxnSpLocks noChangeShapeType="1"/>
              </p:cNvCxnSpPr>
              <p:nvPr/>
            </p:nvCxnSpPr>
            <p:spPr bwMode="auto">
              <a:xfrm rot="10800000" flipH="1">
                <a:off x="6615227" y="2715093"/>
                <a:ext cx="0" cy="2749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27018" name="AutoShape 400"/>
              <p:cNvCxnSpPr>
                <a:cxnSpLocks noChangeShapeType="1"/>
              </p:cNvCxnSpPr>
              <p:nvPr/>
            </p:nvCxnSpPr>
            <p:spPr bwMode="auto">
              <a:xfrm rot="10800000" flipH="1">
                <a:off x="6620558" y="3644454"/>
                <a:ext cx="0" cy="2749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grpSp>
            <p:nvGrpSpPr>
              <p:cNvPr id="27019" name="Group 401"/>
              <p:cNvGrpSpPr>
                <a:grpSpLocks/>
              </p:cNvGrpSpPr>
              <p:nvPr/>
            </p:nvGrpSpPr>
            <p:grpSpPr bwMode="auto">
              <a:xfrm rot="16200000" flipH="1">
                <a:off x="6556218" y="2807719"/>
                <a:ext cx="128743" cy="344540"/>
                <a:chOff x="6128" y="6173"/>
                <a:chExt cx="96" cy="257"/>
              </a:xfrm>
            </p:grpSpPr>
            <p:cxnSp>
              <p:nvCxnSpPr>
                <p:cNvPr id="27155" name="AutoShape 402"/>
                <p:cNvCxnSpPr>
                  <a:cxnSpLocks noChangeShapeType="1"/>
                </p:cNvCxnSpPr>
                <p:nvPr/>
              </p:nvCxnSpPr>
              <p:spPr bwMode="auto">
                <a:xfrm>
                  <a:off x="6176" y="6173"/>
                  <a:ext cx="43" cy="4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56" name="AutoShape 403"/>
                <p:cNvCxnSpPr>
                  <a:cxnSpLocks noChangeShapeType="1"/>
                </p:cNvCxnSpPr>
                <p:nvPr/>
              </p:nvCxnSpPr>
              <p:spPr bwMode="auto">
                <a:xfrm>
                  <a:off x="6148" y="6178"/>
                  <a:ext cx="76" cy="7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57" name="AutoShape 404"/>
                <p:cNvCxnSpPr>
                  <a:cxnSpLocks noChangeShapeType="1"/>
                </p:cNvCxnSpPr>
                <p:nvPr/>
              </p:nvCxnSpPr>
              <p:spPr bwMode="auto">
                <a:xfrm>
                  <a:off x="6138" y="6201"/>
                  <a:ext cx="81" cy="8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58" name="AutoShape 405"/>
                <p:cNvCxnSpPr>
                  <a:cxnSpLocks noChangeShapeType="1"/>
                </p:cNvCxnSpPr>
                <p:nvPr/>
              </p:nvCxnSpPr>
              <p:spPr bwMode="auto">
                <a:xfrm>
                  <a:off x="6128" y="6225"/>
                  <a:ext cx="95" cy="95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59" name="AutoShape 406"/>
                <p:cNvCxnSpPr>
                  <a:cxnSpLocks noChangeShapeType="1"/>
                </p:cNvCxnSpPr>
                <p:nvPr/>
              </p:nvCxnSpPr>
              <p:spPr bwMode="auto">
                <a:xfrm>
                  <a:off x="6152" y="6282"/>
                  <a:ext cx="71" cy="7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60" name="AutoShape 407"/>
                <p:cNvCxnSpPr>
                  <a:cxnSpLocks noChangeShapeType="1"/>
                </p:cNvCxnSpPr>
                <p:nvPr/>
              </p:nvCxnSpPr>
              <p:spPr bwMode="auto">
                <a:xfrm>
                  <a:off x="6157" y="6320"/>
                  <a:ext cx="66" cy="6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61" name="AutoShape 408"/>
                <p:cNvCxnSpPr>
                  <a:cxnSpLocks noChangeShapeType="1"/>
                </p:cNvCxnSpPr>
                <p:nvPr/>
              </p:nvCxnSpPr>
              <p:spPr bwMode="auto">
                <a:xfrm>
                  <a:off x="6147" y="6345"/>
                  <a:ext cx="72" cy="72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62" name="AutoShape 409"/>
                <p:cNvCxnSpPr>
                  <a:cxnSpLocks noChangeShapeType="1"/>
                </p:cNvCxnSpPr>
                <p:nvPr/>
              </p:nvCxnSpPr>
              <p:spPr bwMode="auto">
                <a:xfrm>
                  <a:off x="6138" y="6368"/>
                  <a:ext cx="62" cy="62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63" name="AutoShape 410"/>
                <p:cNvCxnSpPr>
                  <a:cxnSpLocks noChangeShapeType="1"/>
                </p:cNvCxnSpPr>
                <p:nvPr/>
              </p:nvCxnSpPr>
              <p:spPr bwMode="auto">
                <a:xfrm>
                  <a:off x="6138" y="6397"/>
                  <a:ext cx="33" cy="3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7020" name="Group 411"/>
              <p:cNvGrpSpPr>
                <a:grpSpLocks/>
              </p:cNvGrpSpPr>
              <p:nvPr/>
            </p:nvGrpSpPr>
            <p:grpSpPr bwMode="auto">
              <a:xfrm rot="16200000" flipV="1">
                <a:off x="6553537" y="3505040"/>
                <a:ext cx="128743" cy="344540"/>
                <a:chOff x="6128" y="6173"/>
                <a:chExt cx="96" cy="257"/>
              </a:xfrm>
            </p:grpSpPr>
            <p:cxnSp>
              <p:nvCxnSpPr>
                <p:cNvPr id="27146" name="AutoShape 412"/>
                <p:cNvCxnSpPr>
                  <a:cxnSpLocks noChangeShapeType="1"/>
                </p:cNvCxnSpPr>
                <p:nvPr/>
              </p:nvCxnSpPr>
              <p:spPr bwMode="auto">
                <a:xfrm>
                  <a:off x="6176" y="6173"/>
                  <a:ext cx="43" cy="4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47" name="AutoShape 413"/>
                <p:cNvCxnSpPr>
                  <a:cxnSpLocks noChangeShapeType="1"/>
                </p:cNvCxnSpPr>
                <p:nvPr/>
              </p:nvCxnSpPr>
              <p:spPr bwMode="auto">
                <a:xfrm>
                  <a:off x="6148" y="6178"/>
                  <a:ext cx="76" cy="7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48" name="AutoShape 414"/>
                <p:cNvCxnSpPr>
                  <a:cxnSpLocks noChangeShapeType="1"/>
                </p:cNvCxnSpPr>
                <p:nvPr/>
              </p:nvCxnSpPr>
              <p:spPr bwMode="auto">
                <a:xfrm>
                  <a:off x="6138" y="6201"/>
                  <a:ext cx="81" cy="8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49" name="AutoShape 415"/>
                <p:cNvCxnSpPr>
                  <a:cxnSpLocks noChangeShapeType="1"/>
                </p:cNvCxnSpPr>
                <p:nvPr/>
              </p:nvCxnSpPr>
              <p:spPr bwMode="auto">
                <a:xfrm>
                  <a:off x="6128" y="6225"/>
                  <a:ext cx="95" cy="95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50" name="AutoShape 416"/>
                <p:cNvCxnSpPr>
                  <a:cxnSpLocks noChangeShapeType="1"/>
                </p:cNvCxnSpPr>
                <p:nvPr/>
              </p:nvCxnSpPr>
              <p:spPr bwMode="auto">
                <a:xfrm>
                  <a:off x="6152" y="6282"/>
                  <a:ext cx="71" cy="7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51" name="AutoShape 417"/>
                <p:cNvCxnSpPr>
                  <a:cxnSpLocks noChangeShapeType="1"/>
                </p:cNvCxnSpPr>
                <p:nvPr/>
              </p:nvCxnSpPr>
              <p:spPr bwMode="auto">
                <a:xfrm>
                  <a:off x="6157" y="6320"/>
                  <a:ext cx="66" cy="6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52" name="AutoShape 418"/>
                <p:cNvCxnSpPr>
                  <a:cxnSpLocks noChangeShapeType="1"/>
                </p:cNvCxnSpPr>
                <p:nvPr/>
              </p:nvCxnSpPr>
              <p:spPr bwMode="auto">
                <a:xfrm>
                  <a:off x="6147" y="6345"/>
                  <a:ext cx="72" cy="72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53" name="AutoShape 419"/>
                <p:cNvCxnSpPr>
                  <a:cxnSpLocks noChangeShapeType="1"/>
                </p:cNvCxnSpPr>
                <p:nvPr/>
              </p:nvCxnSpPr>
              <p:spPr bwMode="auto">
                <a:xfrm>
                  <a:off x="6138" y="6368"/>
                  <a:ext cx="62" cy="62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54" name="AutoShape 420"/>
                <p:cNvCxnSpPr>
                  <a:cxnSpLocks noChangeShapeType="1"/>
                </p:cNvCxnSpPr>
                <p:nvPr/>
              </p:nvCxnSpPr>
              <p:spPr bwMode="auto">
                <a:xfrm>
                  <a:off x="6138" y="6397"/>
                  <a:ext cx="33" cy="3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7021" name="Group 421"/>
              <p:cNvGrpSpPr>
                <a:grpSpLocks/>
              </p:cNvGrpSpPr>
              <p:nvPr/>
            </p:nvGrpSpPr>
            <p:grpSpPr bwMode="auto">
              <a:xfrm rot="-5400000" flipH="1" flipV="1">
                <a:off x="6564262" y="3746432"/>
                <a:ext cx="128743" cy="344540"/>
                <a:chOff x="6128" y="6173"/>
                <a:chExt cx="96" cy="257"/>
              </a:xfrm>
            </p:grpSpPr>
            <p:cxnSp>
              <p:nvCxnSpPr>
                <p:cNvPr id="27137" name="AutoShape 422"/>
                <p:cNvCxnSpPr>
                  <a:cxnSpLocks noChangeShapeType="1"/>
                </p:cNvCxnSpPr>
                <p:nvPr/>
              </p:nvCxnSpPr>
              <p:spPr bwMode="auto">
                <a:xfrm>
                  <a:off x="6176" y="6173"/>
                  <a:ext cx="43" cy="4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38" name="AutoShape 423"/>
                <p:cNvCxnSpPr>
                  <a:cxnSpLocks noChangeShapeType="1"/>
                </p:cNvCxnSpPr>
                <p:nvPr/>
              </p:nvCxnSpPr>
              <p:spPr bwMode="auto">
                <a:xfrm>
                  <a:off x="6148" y="6178"/>
                  <a:ext cx="76" cy="7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39" name="AutoShape 424"/>
                <p:cNvCxnSpPr>
                  <a:cxnSpLocks noChangeShapeType="1"/>
                </p:cNvCxnSpPr>
                <p:nvPr/>
              </p:nvCxnSpPr>
              <p:spPr bwMode="auto">
                <a:xfrm>
                  <a:off x="6138" y="6201"/>
                  <a:ext cx="81" cy="8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40" name="AutoShape 425"/>
                <p:cNvCxnSpPr>
                  <a:cxnSpLocks noChangeShapeType="1"/>
                </p:cNvCxnSpPr>
                <p:nvPr/>
              </p:nvCxnSpPr>
              <p:spPr bwMode="auto">
                <a:xfrm>
                  <a:off x="6128" y="6225"/>
                  <a:ext cx="95" cy="95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41" name="AutoShape 426"/>
                <p:cNvCxnSpPr>
                  <a:cxnSpLocks noChangeShapeType="1"/>
                </p:cNvCxnSpPr>
                <p:nvPr/>
              </p:nvCxnSpPr>
              <p:spPr bwMode="auto">
                <a:xfrm>
                  <a:off x="6152" y="6282"/>
                  <a:ext cx="71" cy="71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42" name="AutoShape 427"/>
                <p:cNvCxnSpPr>
                  <a:cxnSpLocks noChangeShapeType="1"/>
                </p:cNvCxnSpPr>
                <p:nvPr/>
              </p:nvCxnSpPr>
              <p:spPr bwMode="auto">
                <a:xfrm>
                  <a:off x="6157" y="6320"/>
                  <a:ext cx="66" cy="66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43" name="AutoShape 428"/>
                <p:cNvCxnSpPr>
                  <a:cxnSpLocks noChangeShapeType="1"/>
                </p:cNvCxnSpPr>
                <p:nvPr/>
              </p:nvCxnSpPr>
              <p:spPr bwMode="auto">
                <a:xfrm>
                  <a:off x="6147" y="6345"/>
                  <a:ext cx="72" cy="72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44" name="AutoShape 429"/>
                <p:cNvCxnSpPr>
                  <a:cxnSpLocks noChangeShapeType="1"/>
                </p:cNvCxnSpPr>
                <p:nvPr/>
              </p:nvCxnSpPr>
              <p:spPr bwMode="auto">
                <a:xfrm>
                  <a:off x="6138" y="6368"/>
                  <a:ext cx="62" cy="62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145" name="AutoShape 430"/>
                <p:cNvCxnSpPr>
                  <a:cxnSpLocks noChangeShapeType="1"/>
                </p:cNvCxnSpPr>
                <p:nvPr/>
              </p:nvCxnSpPr>
              <p:spPr bwMode="auto">
                <a:xfrm>
                  <a:off x="6138" y="6397"/>
                  <a:ext cx="33" cy="33"/>
                </a:xfrm>
                <a:prstGeom prst="straightConnector1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7022" name="AutoShape 432"/>
              <p:cNvCxnSpPr>
                <a:cxnSpLocks noChangeShapeType="1"/>
              </p:cNvCxnSpPr>
              <p:nvPr/>
            </p:nvCxnSpPr>
            <p:spPr bwMode="auto">
              <a:xfrm rot="-5400000">
                <a:off x="6445629" y="2684929"/>
                <a:ext cx="57666" cy="5764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3" name="AutoShape 433"/>
              <p:cNvCxnSpPr>
                <a:cxnSpLocks noChangeShapeType="1"/>
              </p:cNvCxnSpPr>
              <p:nvPr/>
            </p:nvCxnSpPr>
            <p:spPr bwMode="auto">
              <a:xfrm rot="-5400000">
                <a:off x="6452324" y="2678231"/>
                <a:ext cx="101922" cy="10188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4" name="AutoShape 434"/>
              <p:cNvCxnSpPr>
                <a:cxnSpLocks noChangeShapeType="1"/>
              </p:cNvCxnSpPr>
              <p:nvPr/>
            </p:nvCxnSpPr>
            <p:spPr bwMode="auto">
              <a:xfrm rot="-5400000">
                <a:off x="6483158" y="2684937"/>
                <a:ext cx="108627" cy="10859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5" name="AutoShape 435"/>
              <p:cNvCxnSpPr>
                <a:cxnSpLocks noChangeShapeType="1"/>
              </p:cNvCxnSpPr>
              <p:nvPr/>
            </p:nvCxnSpPr>
            <p:spPr bwMode="auto">
              <a:xfrm flipV="1">
                <a:off x="6526044" y="2679032"/>
                <a:ext cx="117192" cy="11723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6" name="AutoShape 436"/>
              <p:cNvCxnSpPr>
                <a:cxnSpLocks noChangeShapeType="1"/>
              </p:cNvCxnSpPr>
              <p:nvPr/>
            </p:nvCxnSpPr>
            <p:spPr bwMode="auto">
              <a:xfrm rot="-5400000">
                <a:off x="6591750" y="2679571"/>
                <a:ext cx="95216" cy="95184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7" name="AutoShape 437"/>
              <p:cNvCxnSpPr>
                <a:cxnSpLocks noChangeShapeType="1"/>
              </p:cNvCxnSpPr>
              <p:nvPr/>
            </p:nvCxnSpPr>
            <p:spPr bwMode="auto">
              <a:xfrm rot="-5400000">
                <a:off x="6642695" y="2679569"/>
                <a:ext cx="88511" cy="88481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8" name="AutoShape 438"/>
              <p:cNvCxnSpPr>
                <a:cxnSpLocks noChangeShapeType="1"/>
              </p:cNvCxnSpPr>
              <p:nvPr/>
            </p:nvCxnSpPr>
            <p:spPr bwMode="auto">
              <a:xfrm rot="-5400000">
                <a:off x="6676209" y="2684935"/>
                <a:ext cx="96557" cy="9652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9" name="AutoShape 439"/>
              <p:cNvCxnSpPr>
                <a:cxnSpLocks noChangeShapeType="1"/>
              </p:cNvCxnSpPr>
              <p:nvPr/>
            </p:nvCxnSpPr>
            <p:spPr bwMode="auto">
              <a:xfrm rot="-5400000">
                <a:off x="6707046" y="2710413"/>
                <a:ext cx="83147" cy="83119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0" name="AutoShape 441"/>
              <p:cNvCxnSpPr>
                <a:cxnSpLocks noChangeShapeType="1"/>
              </p:cNvCxnSpPr>
              <p:nvPr/>
            </p:nvCxnSpPr>
            <p:spPr bwMode="auto">
              <a:xfrm rot="16200000" flipH="1">
                <a:off x="6946352" y="4170162"/>
                <a:ext cx="57666" cy="5764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1" name="AutoShape 442"/>
              <p:cNvCxnSpPr>
                <a:cxnSpLocks noChangeShapeType="1"/>
              </p:cNvCxnSpPr>
              <p:nvPr/>
            </p:nvCxnSpPr>
            <p:spPr bwMode="auto">
              <a:xfrm rot="16200000" flipH="1">
                <a:off x="6945003" y="4117868"/>
                <a:ext cx="104603" cy="10456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2" name="AutoShape 443"/>
              <p:cNvCxnSpPr>
                <a:cxnSpLocks noChangeShapeType="1"/>
              </p:cNvCxnSpPr>
              <p:nvPr/>
            </p:nvCxnSpPr>
            <p:spPr bwMode="auto">
              <a:xfrm rot="16200000" flipH="1">
                <a:off x="6945001" y="4061545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3" name="AutoShape 444"/>
              <p:cNvCxnSpPr>
                <a:cxnSpLocks noChangeShapeType="1"/>
              </p:cNvCxnSpPr>
              <p:nvPr/>
            </p:nvCxnSpPr>
            <p:spPr bwMode="auto">
              <a:xfrm rot="16200000" flipH="1">
                <a:off x="6950364" y="4007903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4" name="AutoShape 445"/>
              <p:cNvCxnSpPr>
                <a:cxnSpLocks noChangeShapeType="1"/>
              </p:cNvCxnSpPr>
              <p:nvPr/>
            </p:nvCxnSpPr>
            <p:spPr bwMode="auto">
              <a:xfrm>
                <a:off x="6886033" y="3884505"/>
                <a:ext cx="176962" cy="17702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5" name="AutoShape 446"/>
              <p:cNvCxnSpPr>
                <a:cxnSpLocks noChangeShapeType="1"/>
              </p:cNvCxnSpPr>
              <p:nvPr/>
            </p:nvCxnSpPr>
            <p:spPr bwMode="auto">
              <a:xfrm>
                <a:off x="6932955" y="3877800"/>
                <a:ext cx="135403" cy="13008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6" name="AutoShape 447"/>
              <p:cNvCxnSpPr>
                <a:cxnSpLocks noChangeShapeType="1"/>
              </p:cNvCxnSpPr>
              <p:nvPr/>
            </p:nvCxnSpPr>
            <p:spPr bwMode="auto">
              <a:xfrm>
                <a:off x="6971833" y="3865730"/>
                <a:ext cx="107250" cy="1072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7" name="AutoShape 448"/>
              <p:cNvCxnSpPr>
                <a:cxnSpLocks noChangeShapeType="1"/>
              </p:cNvCxnSpPr>
              <p:nvPr/>
            </p:nvCxnSpPr>
            <p:spPr bwMode="auto">
              <a:xfrm>
                <a:off x="7012052" y="3848296"/>
                <a:ext cx="89822" cy="8985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8" name="AutoShape 449"/>
              <p:cNvCxnSpPr>
                <a:cxnSpLocks noChangeShapeType="1"/>
              </p:cNvCxnSpPr>
              <p:nvPr/>
            </p:nvCxnSpPr>
            <p:spPr bwMode="auto">
              <a:xfrm rot="16200000" flipH="1">
                <a:off x="7044213" y="3826853"/>
                <a:ext cx="81805" cy="8177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9" name="AutoShape 450"/>
              <p:cNvCxnSpPr>
                <a:cxnSpLocks noChangeShapeType="1"/>
              </p:cNvCxnSpPr>
              <p:nvPr/>
            </p:nvCxnSpPr>
            <p:spPr bwMode="auto">
              <a:xfrm>
                <a:off x="7062995" y="3790630"/>
                <a:ext cx="87141" cy="885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0" name="AutoShape 451"/>
              <p:cNvCxnSpPr>
                <a:cxnSpLocks noChangeShapeType="1"/>
              </p:cNvCxnSpPr>
              <p:nvPr/>
            </p:nvCxnSpPr>
            <p:spPr bwMode="auto">
              <a:xfrm rot="16200000" flipH="1">
                <a:off x="6959748" y="2556866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1" name="AutoShape 452"/>
              <p:cNvCxnSpPr>
                <a:cxnSpLocks noChangeShapeType="1"/>
              </p:cNvCxnSpPr>
              <p:nvPr/>
            </p:nvCxnSpPr>
            <p:spPr bwMode="auto">
              <a:xfrm>
                <a:off x="6895417" y="2749961"/>
                <a:ext cx="45581" cy="4559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2" name="AutoShape 454"/>
              <p:cNvCxnSpPr>
                <a:cxnSpLocks noChangeShapeType="1"/>
              </p:cNvCxnSpPr>
              <p:nvPr/>
            </p:nvCxnSpPr>
            <p:spPr bwMode="auto">
              <a:xfrm>
                <a:off x="6938317" y="2690954"/>
                <a:ext cx="249356" cy="24943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3" name="AutoShape 455"/>
              <p:cNvCxnSpPr>
                <a:cxnSpLocks noChangeShapeType="1"/>
              </p:cNvCxnSpPr>
              <p:nvPr/>
            </p:nvCxnSpPr>
            <p:spPr bwMode="auto">
              <a:xfrm>
                <a:off x="6962449" y="2660110"/>
                <a:ext cx="223884" cy="22395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4" name="AutoShape 456"/>
              <p:cNvCxnSpPr>
                <a:cxnSpLocks noChangeShapeType="1"/>
              </p:cNvCxnSpPr>
              <p:nvPr/>
            </p:nvCxnSpPr>
            <p:spPr bwMode="auto">
              <a:xfrm>
                <a:off x="6963789" y="2611831"/>
                <a:ext cx="211819" cy="21188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5" name="AutoShape 457"/>
              <p:cNvCxnSpPr>
                <a:cxnSpLocks noChangeShapeType="1"/>
              </p:cNvCxnSpPr>
              <p:nvPr/>
            </p:nvCxnSpPr>
            <p:spPr bwMode="auto">
              <a:xfrm>
                <a:off x="7061655" y="2920277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6" name="AutoShape 458"/>
              <p:cNvCxnSpPr>
                <a:cxnSpLocks noChangeShapeType="1"/>
              </p:cNvCxnSpPr>
              <p:nvPr/>
            </p:nvCxnSpPr>
            <p:spPr bwMode="auto">
              <a:xfrm rot="16200000" flipH="1">
                <a:off x="6957067" y="2497859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7" name="AutoShape 459"/>
              <p:cNvCxnSpPr>
                <a:cxnSpLocks noChangeShapeType="1"/>
              </p:cNvCxnSpPr>
              <p:nvPr/>
            </p:nvCxnSpPr>
            <p:spPr bwMode="auto">
              <a:xfrm rot="16200000" flipH="1">
                <a:off x="6954386" y="2438852"/>
                <a:ext cx="115332" cy="1152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8" name="AutoShape 460"/>
              <p:cNvCxnSpPr>
                <a:cxnSpLocks noChangeShapeType="1"/>
              </p:cNvCxnSpPr>
              <p:nvPr/>
            </p:nvCxnSpPr>
            <p:spPr bwMode="auto">
              <a:xfrm rot="16200000" flipH="1">
                <a:off x="7002657" y="2430798"/>
                <a:ext cx="64371" cy="6435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9" name="AutoShape 461"/>
              <p:cNvCxnSpPr>
                <a:cxnSpLocks noChangeShapeType="1"/>
              </p:cNvCxnSpPr>
              <p:nvPr/>
            </p:nvCxnSpPr>
            <p:spPr bwMode="auto">
              <a:xfrm>
                <a:off x="7073720" y="3982403"/>
                <a:ext cx="1341" cy="25882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050" name="Arc 462"/>
              <p:cNvSpPr>
                <a:spLocks/>
              </p:cNvSpPr>
              <p:nvPr/>
            </p:nvSpPr>
            <p:spPr bwMode="auto">
              <a:xfrm rot="-5400000" flipH="1" flipV="1">
                <a:off x="6957070" y="3770547"/>
                <a:ext cx="95216" cy="95184"/>
              </a:xfrm>
              <a:custGeom>
                <a:avLst/>
                <a:gdLst>
                  <a:gd name="T0" fmla="*/ 0 w 21600"/>
                  <a:gd name="T1" fmla="*/ 0 h 21600"/>
                  <a:gd name="T2" fmla="*/ 8156017 w 21600"/>
                  <a:gd name="T3" fmla="*/ 8145062 h 21600"/>
                  <a:gd name="T4" fmla="*/ 0 w 21600"/>
                  <a:gd name="T5" fmla="*/ 814506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7051" name="AutoShape 463"/>
              <p:cNvCxnSpPr>
                <a:cxnSpLocks noChangeShapeType="1"/>
              </p:cNvCxnSpPr>
              <p:nvPr/>
            </p:nvCxnSpPr>
            <p:spPr bwMode="auto">
              <a:xfrm rot="-5400000">
                <a:off x="7017414" y="4174197"/>
                <a:ext cx="0" cy="12735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2" name="AutoShape 464"/>
              <p:cNvCxnSpPr>
                <a:cxnSpLocks noChangeShapeType="1"/>
              </p:cNvCxnSpPr>
              <p:nvPr/>
            </p:nvCxnSpPr>
            <p:spPr bwMode="auto">
              <a:xfrm>
                <a:off x="6852517" y="3044996"/>
                <a:ext cx="8445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3" name="AutoShape 465"/>
              <p:cNvCxnSpPr>
                <a:cxnSpLocks noChangeShapeType="1"/>
              </p:cNvCxnSpPr>
              <p:nvPr/>
            </p:nvCxnSpPr>
            <p:spPr bwMode="auto">
              <a:xfrm>
                <a:off x="6849836" y="3629702"/>
                <a:ext cx="84459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4" name="AutoShape 466"/>
              <p:cNvCxnSpPr>
                <a:cxnSpLocks noChangeShapeType="1"/>
              </p:cNvCxnSpPr>
              <p:nvPr/>
            </p:nvCxnSpPr>
            <p:spPr bwMode="auto">
              <a:xfrm flipH="1" flipV="1">
                <a:off x="6930274" y="3044996"/>
                <a:ext cx="44241" cy="3218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5" name="AutoShape 467"/>
              <p:cNvCxnSpPr>
                <a:cxnSpLocks noChangeShapeType="1"/>
              </p:cNvCxnSpPr>
              <p:nvPr/>
            </p:nvCxnSpPr>
            <p:spPr bwMode="auto">
              <a:xfrm flipH="1">
                <a:off x="6927592" y="3604222"/>
                <a:ext cx="44241" cy="2682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6" name="AutoShape 468"/>
              <p:cNvCxnSpPr>
                <a:cxnSpLocks noChangeShapeType="1"/>
              </p:cNvCxnSpPr>
              <p:nvPr/>
            </p:nvCxnSpPr>
            <p:spPr bwMode="auto">
              <a:xfrm flipH="1">
                <a:off x="6924911" y="3031586"/>
                <a:ext cx="0" cy="6048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7" name="AutoShape 469"/>
              <p:cNvCxnSpPr>
                <a:cxnSpLocks noChangeShapeType="1"/>
              </p:cNvCxnSpPr>
              <p:nvPr/>
            </p:nvCxnSpPr>
            <p:spPr bwMode="auto">
              <a:xfrm flipH="1" flipV="1">
                <a:off x="6969152" y="3063771"/>
                <a:ext cx="0" cy="5525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8" name="AutoShape 470"/>
              <p:cNvCxnSpPr>
                <a:cxnSpLocks noChangeShapeType="1"/>
              </p:cNvCxnSpPr>
              <p:nvPr/>
            </p:nvCxnSpPr>
            <p:spPr bwMode="auto">
              <a:xfrm flipH="1">
                <a:off x="7053611" y="2881386"/>
                <a:ext cx="0" cy="91058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059" name="Arc 471"/>
              <p:cNvSpPr>
                <a:spLocks/>
              </p:cNvSpPr>
              <p:nvPr/>
            </p:nvSpPr>
            <p:spPr bwMode="auto">
              <a:xfrm rot="-5400000">
                <a:off x="7077727" y="3899274"/>
                <a:ext cx="95216" cy="101887"/>
              </a:xfrm>
              <a:custGeom>
                <a:avLst/>
                <a:gdLst>
                  <a:gd name="T0" fmla="*/ 0 w 20077"/>
                  <a:gd name="T1" fmla="*/ 0 h 21600"/>
                  <a:gd name="T2" fmla="*/ 10156485 w 20077"/>
                  <a:gd name="T3" fmla="*/ 6749202 h 21600"/>
                  <a:gd name="T4" fmla="*/ 0 w 20077"/>
                  <a:gd name="T5" fmla="*/ 10693353 h 21600"/>
                  <a:gd name="T6" fmla="*/ 0 60000 65536"/>
                  <a:gd name="T7" fmla="*/ 0 60000 65536"/>
                  <a:gd name="T8" fmla="*/ 0 60000 65536"/>
                  <a:gd name="T9" fmla="*/ 0 w 20077"/>
                  <a:gd name="T10" fmla="*/ 0 h 21600"/>
                  <a:gd name="T11" fmla="*/ 20077 w 2007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77" h="21600" fill="none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</a:path>
                  <a:path w="20077" h="21600" stroke="0" extrusionOk="0">
                    <a:moveTo>
                      <a:pt x="-1" y="0"/>
                    </a:moveTo>
                    <a:cubicBezTo>
                      <a:pt x="8853" y="0"/>
                      <a:pt x="16811" y="5403"/>
                      <a:pt x="20077" y="1363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060" name="Arc 472"/>
              <p:cNvSpPr>
                <a:spLocks/>
              </p:cNvSpPr>
              <p:nvPr/>
            </p:nvSpPr>
            <p:spPr bwMode="auto">
              <a:xfrm rot="-5400000" flipH="1" flipV="1">
                <a:off x="7091134" y="3808081"/>
                <a:ext cx="85828" cy="101887"/>
              </a:xfrm>
              <a:custGeom>
                <a:avLst/>
                <a:gdLst>
                  <a:gd name="T0" fmla="*/ 0 w 18098"/>
                  <a:gd name="T1" fmla="*/ 0 h 21600"/>
                  <a:gd name="T2" fmla="*/ 9154282 w 18098"/>
                  <a:gd name="T3" fmla="*/ 4856061 h 21600"/>
                  <a:gd name="T4" fmla="*/ 0 w 18098"/>
                  <a:gd name="T5" fmla="*/ 10693353 h 21600"/>
                  <a:gd name="T6" fmla="*/ 0 60000 65536"/>
                  <a:gd name="T7" fmla="*/ 0 60000 65536"/>
                  <a:gd name="T8" fmla="*/ 0 60000 65536"/>
                  <a:gd name="T9" fmla="*/ 0 w 18098"/>
                  <a:gd name="T10" fmla="*/ 0 h 21600"/>
                  <a:gd name="T11" fmla="*/ 18098 w 180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98" h="21600" fill="none" extrusionOk="0">
                    <a:moveTo>
                      <a:pt x="-1" y="0"/>
                    </a:moveTo>
                    <a:cubicBezTo>
                      <a:pt x="7302" y="0"/>
                      <a:pt x="14111" y="3690"/>
                      <a:pt x="18097" y="9809"/>
                    </a:cubicBezTo>
                  </a:path>
                  <a:path w="18098" h="21600" stroke="0" extrusionOk="0">
                    <a:moveTo>
                      <a:pt x="-1" y="0"/>
                    </a:moveTo>
                    <a:cubicBezTo>
                      <a:pt x="7302" y="0"/>
                      <a:pt x="14111" y="3690"/>
                      <a:pt x="18097" y="980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061" name="Arc 473"/>
              <p:cNvSpPr>
                <a:spLocks/>
              </p:cNvSpPr>
              <p:nvPr/>
            </p:nvSpPr>
            <p:spPr bwMode="auto">
              <a:xfrm rot="5400000" flipV="1">
                <a:off x="7088452" y="2666832"/>
                <a:ext cx="89852" cy="101887"/>
              </a:xfrm>
              <a:custGeom>
                <a:avLst/>
                <a:gdLst>
                  <a:gd name="T0" fmla="*/ 0 w 18946"/>
                  <a:gd name="T1" fmla="*/ 0 h 21600"/>
                  <a:gd name="T2" fmla="*/ 9584256 w 18946"/>
                  <a:gd name="T3" fmla="*/ 5558097 h 21600"/>
                  <a:gd name="T4" fmla="*/ 0 w 18946"/>
                  <a:gd name="T5" fmla="*/ 10693353 h 21600"/>
                  <a:gd name="T6" fmla="*/ 0 60000 65536"/>
                  <a:gd name="T7" fmla="*/ 0 60000 65536"/>
                  <a:gd name="T8" fmla="*/ 0 60000 65536"/>
                  <a:gd name="T9" fmla="*/ 0 w 18946"/>
                  <a:gd name="T10" fmla="*/ 0 h 21600"/>
                  <a:gd name="T11" fmla="*/ 18946 w 189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46" h="21600" fill="none" extrusionOk="0">
                    <a:moveTo>
                      <a:pt x="-1" y="0"/>
                    </a:moveTo>
                    <a:cubicBezTo>
                      <a:pt x="7892" y="0"/>
                      <a:pt x="15156" y="4304"/>
                      <a:pt x="18946" y="11226"/>
                    </a:cubicBezTo>
                  </a:path>
                  <a:path w="18946" h="21600" stroke="0" extrusionOk="0">
                    <a:moveTo>
                      <a:pt x="-1" y="0"/>
                    </a:moveTo>
                    <a:cubicBezTo>
                      <a:pt x="7892" y="0"/>
                      <a:pt x="15156" y="4304"/>
                      <a:pt x="18946" y="1122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062" name="Arc 474"/>
              <p:cNvSpPr>
                <a:spLocks/>
              </p:cNvSpPr>
              <p:nvPr/>
            </p:nvSpPr>
            <p:spPr bwMode="auto">
              <a:xfrm rot="5400000" flipH="1">
                <a:off x="7083089" y="2752661"/>
                <a:ext cx="95216" cy="108591"/>
              </a:xfrm>
              <a:custGeom>
                <a:avLst/>
                <a:gdLst>
                  <a:gd name="T0" fmla="*/ 0 w 18940"/>
                  <a:gd name="T1" fmla="*/ 0 h 21600"/>
                  <a:gd name="T2" fmla="*/ 12097610 w 18940"/>
                  <a:gd name="T3" fmla="*/ 7164724 h 21600"/>
                  <a:gd name="T4" fmla="*/ 0 w 18940"/>
                  <a:gd name="T5" fmla="*/ 13797924 h 21600"/>
                  <a:gd name="T6" fmla="*/ 0 60000 65536"/>
                  <a:gd name="T7" fmla="*/ 0 60000 65536"/>
                  <a:gd name="T8" fmla="*/ 0 60000 65536"/>
                  <a:gd name="T9" fmla="*/ 0 w 18940"/>
                  <a:gd name="T10" fmla="*/ 0 h 21600"/>
                  <a:gd name="T11" fmla="*/ 18940 w 189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40" h="21600" fill="none" extrusionOk="0">
                    <a:moveTo>
                      <a:pt x="-1" y="0"/>
                    </a:moveTo>
                    <a:cubicBezTo>
                      <a:pt x="7887" y="0"/>
                      <a:pt x="15148" y="4299"/>
                      <a:pt x="18940" y="11215"/>
                    </a:cubicBezTo>
                  </a:path>
                  <a:path w="18940" h="21600" stroke="0" extrusionOk="0">
                    <a:moveTo>
                      <a:pt x="-1" y="0"/>
                    </a:moveTo>
                    <a:cubicBezTo>
                      <a:pt x="7887" y="0"/>
                      <a:pt x="15148" y="4299"/>
                      <a:pt x="18940" y="1121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7063" name="AutoShape 475"/>
              <p:cNvCxnSpPr>
                <a:cxnSpLocks noChangeShapeType="1"/>
              </p:cNvCxnSpPr>
              <p:nvPr/>
            </p:nvCxnSpPr>
            <p:spPr bwMode="auto">
              <a:xfrm flipH="1">
                <a:off x="7184992" y="2842495"/>
                <a:ext cx="0" cy="98836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4" name="AutoShape 476"/>
              <p:cNvCxnSpPr>
                <a:cxnSpLocks noChangeShapeType="1"/>
              </p:cNvCxnSpPr>
              <p:nvPr/>
            </p:nvCxnSpPr>
            <p:spPr bwMode="auto">
              <a:xfrm>
                <a:off x="7058974" y="2971238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5" name="AutoShape 477"/>
              <p:cNvCxnSpPr>
                <a:cxnSpLocks noChangeShapeType="1"/>
              </p:cNvCxnSpPr>
              <p:nvPr/>
            </p:nvCxnSpPr>
            <p:spPr bwMode="auto">
              <a:xfrm>
                <a:off x="7058974" y="3024880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6" name="AutoShape 478"/>
              <p:cNvCxnSpPr>
                <a:cxnSpLocks noChangeShapeType="1"/>
              </p:cNvCxnSpPr>
              <p:nvPr/>
            </p:nvCxnSpPr>
            <p:spPr bwMode="auto">
              <a:xfrm>
                <a:off x="7062995" y="3082546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7" name="AutoShape 479"/>
              <p:cNvCxnSpPr>
                <a:cxnSpLocks noChangeShapeType="1"/>
              </p:cNvCxnSpPr>
              <p:nvPr/>
            </p:nvCxnSpPr>
            <p:spPr bwMode="auto">
              <a:xfrm>
                <a:off x="7067017" y="3144235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8" name="AutoShape 480"/>
              <p:cNvCxnSpPr>
                <a:cxnSpLocks noChangeShapeType="1"/>
              </p:cNvCxnSpPr>
              <p:nvPr/>
            </p:nvCxnSpPr>
            <p:spPr bwMode="auto">
              <a:xfrm>
                <a:off x="7065677" y="3189832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69" name="AutoShape 481"/>
              <p:cNvCxnSpPr>
                <a:cxnSpLocks noChangeShapeType="1"/>
              </p:cNvCxnSpPr>
              <p:nvPr/>
            </p:nvCxnSpPr>
            <p:spPr bwMode="auto">
              <a:xfrm>
                <a:off x="7064336" y="3240792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0" name="AutoShape 482"/>
              <p:cNvCxnSpPr>
                <a:cxnSpLocks noChangeShapeType="1"/>
              </p:cNvCxnSpPr>
              <p:nvPr/>
            </p:nvCxnSpPr>
            <p:spPr bwMode="auto">
              <a:xfrm>
                <a:off x="7062995" y="3289071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1" name="AutoShape 483"/>
              <p:cNvCxnSpPr>
                <a:cxnSpLocks noChangeShapeType="1"/>
              </p:cNvCxnSpPr>
              <p:nvPr/>
            </p:nvCxnSpPr>
            <p:spPr bwMode="auto">
              <a:xfrm>
                <a:off x="7061655" y="3342713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2" name="AutoShape 484"/>
              <p:cNvCxnSpPr>
                <a:cxnSpLocks noChangeShapeType="1"/>
              </p:cNvCxnSpPr>
              <p:nvPr/>
            </p:nvCxnSpPr>
            <p:spPr bwMode="auto">
              <a:xfrm>
                <a:off x="7065677" y="3404403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3" name="AutoShape 485"/>
              <p:cNvCxnSpPr>
                <a:cxnSpLocks noChangeShapeType="1"/>
              </p:cNvCxnSpPr>
              <p:nvPr/>
            </p:nvCxnSpPr>
            <p:spPr bwMode="auto">
              <a:xfrm>
                <a:off x="7069699" y="3466092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4" name="AutoShape 486"/>
              <p:cNvCxnSpPr>
                <a:cxnSpLocks noChangeShapeType="1"/>
              </p:cNvCxnSpPr>
              <p:nvPr/>
            </p:nvCxnSpPr>
            <p:spPr bwMode="auto">
              <a:xfrm>
                <a:off x="7073720" y="3527781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5" name="AutoShape 487"/>
              <p:cNvCxnSpPr>
                <a:cxnSpLocks noChangeShapeType="1"/>
              </p:cNvCxnSpPr>
              <p:nvPr/>
            </p:nvCxnSpPr>
            <p:spPr bwMode="auto">
              <a:xfrm>
                <a:off x="7072380" y="3584106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6" name="AutoShape 488"/>
              <p:cNvCxnSpPr>
                <a:cxnSpLocks noChangeShapeType="1"/>
              </p:cNvCxnSpPr>
              <p:nvPr/>
            </p:nvCxnSpPr>
            <p:spPr bwMode="auto">
              <a:xfrm>
                <a:off x="7065677" y="3629702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7" name="AutoShape 489"/>
              <p:cNvCxnSpPr>
                <a:cxnSpLocks noChangeShapeType="1"/>
              </p:cNvCxnSpPr>
              <p:nvPr/>
            </p:nvCxnSpPr>
            <p:spPr bwMode="auto">
              <a:xfrm>
                <a:off x="7064336" y="3686027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8" name="AutoShape 490"/>
              <p:cNvCxnSpPr>
                <a:cxnSpLocks noChangeShapeType="1"/>
              </p:cNvCxnSpPr>
              <p:nvPr/>
            </p:nvCxnSpPr>
            <p:spPr bwMode="auto">
              <a:xfrm>
                <a:off x="7061655" y="3736988"/>
                <a:ext cx="117975" cy="11801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79" name="AutoShape 491"/>
              <p:cNvCxnSpPr>
                <a:cxnSpLocks noChangeShapeType="1"/>
              </p:cNvCxnSpPr>
              <p:nvPr/>
            </p:nvCxnSpPr>
            <p:spPr bwMode="auto">
              <a:xfrm>
                <a:off x="6438264" y="2674861"/>
                <a:ext cx="0" cy="13048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0" name="AutoShape 492"/>
              <p:cNvCxnSpPr>
                <a:cxnSpLocks noChangeShapeType="1"/>
              </p:cNvCxnSpPr>
              <p:nvPr/>
            </p:nvCxnSpPr>
            <p:spPr bwMode="auto">
              <a:xfrm>
                <a:off x="5553468" y="2980608"/>
                <a:ext cx="87945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1" name="AutoShape 493"/>
              <p:cNvCxnSpPr>
                <a:cxnSpLocks noChangeShapeType="1"/>
              </p:cNvCxnSpPr>
              <p:nvPr/>
            </p:nvCxnSpPr>
            <p:spPr bwMode="auto">
              <a:xfrm>
                <a:off x="5549430" y="3687368"/>
                <a:ext cx="87945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2" name="AutoShape 494"/>
              <p:cNvCxnSpPr>
                <a:cxnSpLocks noChangeShapeType="1"/>
              </p:cNvCxnSpPr>
              <p:nvPr/>
            </p:nvCxnSpPr>
            <p:spPr bwMode="auto">
              <a:xfrm>
                <a:off x="6430221" y="3044996"/>
                <a:ext cx="36465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3" name="AutoShape 495"/>
              <p:cNvCxnSpPr>
                <a:cxnSpLocks noChangeShapeType="1"/>
              </p:cNvCxnSpPr>
              <p:nvPr/>
            </p:nvCxnSpPr>
            <p:spPr bwMode="auto">
              <a:xfrm>
                <a:off x="6430221" y="3624338"/>
                <a:ext cx="36465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4" name="AutoShape 497"/>
              <p:cNvCxnSpPr>
                <a:cxnSpLocks noChangeShapeType="1"/>
              </p:cNvCxnSpPr>
              <p:nvPr/>
            </p:nvCxnSpPr>
            <p:spPr bwMode="auto">
              <a:xfrm flipH="1">
                <a:off x="6895417" y="2800922"/>
                <a:ext cx="764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5" name="AutoShape 498"/>
              <p:cNvCxnSpPr>
                <a:cxnSpLocks noChangeShapeType="1"/>
              </p:cNvCxnSpPr>
              <p:nvPr/>
            </p:nvCxnSpPr>
            <p:spPr bwMode="auto">
              <a:xfrm flipH="1">
                <a:off x="6896758" y="3867071"/>
                <a:ext cx="76416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6" name="AutoShape 501"/>
              <p:cNvCxnSpPr>
                <a:cxnSpLocks noChangeShapeType="1"/>
              </p:cNvCxnSpPr>
              <p:nvPr/>
            </p:nvCxnSpPr>
            <p:spPr bwMode="auto">
              <a:xfrm>
                <a:off x="6226446" y="2556847"/>
                <a:ext cx="0" cy="42243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87" name="AutoShape 502"/>
              <p:cNvCxnSpPr>
                <a:cxnSpLocks noChangeShapeType="1"/>
              </p:cNvCxnSpPr>
              <p:nvPr/>
            </p:nvCxnSpPr>
            <p:spPr bwMode="auto">
              <a:xfrm flipV="1">
                <a:off x="6234490" y="3679304"/>
                <a:ext cx="0" cy="42377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088" name="Freeform 503"/>
              <p:cNvSpPr>
                <a:spLocks/>
              </p:cNvSpPr>
              <p:nvPr/>
            </p:nvSpPr>
            <p:spPr bwMode="auto">
              <a:xfrm>
                <a:off x="4305331" y="2767396"/>
                <a:ext cx="1151596" cy="105488"/>
              </a:xfrm>
              <a:custGeom>
                <a:avLst/>
                <a:gdLst>
                  <a:gd name="T0" fmla="*/ 0 w 10000"/>
                  <a:gd name="T1" fmla="*/ 0 h 10350"/>
                  <a:gd name="T2" fmla="*/ 2147483647 w 10000"/>
                  <a:gd name="T3" fmla="*/ 41242011 h 10350"/>
                  <a:gd name="T4" fmla="*/ 2147483647 w 10000"/>
                  <a:gd name="T5" fmla="*/ 107907518 h 10350"/>
                  <a:gd name="T6" fmla="*/ 2147483647 w 10000"/>
                  <a:gd name="T7" fmla="*/ 63891560 h 10350"/>
                  <a:gd name="T8" fmla="*/ 2147483647 w 10000"/>
                  <a:gd name="T9" fmla="*/ 90868165 h 10350"/>
                  <a:gd name="T10" fmla="*/ 2147483647 w 10000"/>
                  <a:gd name="T11" fmla="*/ 18463354 h 10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350"/>
                  <a:gd name="T20" fmla="*/ 10000 w 10000"/>
                  <a:gd name="T21" fmla="*/ 10350 h 103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350">
                    <a:moveTo>
                      <a:pt x="0" y="0"/>
                    </a:moveTo>
                    <a:cubicBezTo>
                      <a:pt x="244" y="2105"/>
                      <a:pt x="403" y="2155"/>
                      <a:pt x="816" y="3822"/>
                    </a:cubicBezTo>
                    <a:cubicBezTo>
                      <a:pt x="1229" y="5489"/>
                      <a:pt x="1661" y="9650"/>
                      <a:pt x="2480" y="10000"/>
                    </a:cubicBezTo>
                    <a:cubicBezTo>
                      <a:pt x="3299" y="10350"/>
                      <a:pt x="4781" y="6184"/>
                      <a:pt x="5728" y="5921"/>
                    </a:cubicBezTo>
                    <a:cubicBezTo>
                      <a:pt x="6675" y="5658"/>
                      <a:pt x="7451" y="9079"/>
                      <a:pt x="8161" y="8421"/>
                    </a:cubicBezTo>
                    <a:cubicBezTo>
                      <a:pt x="8871" y="7763"/>
                      <a:pt x="9697" y="2895"/>
                      <a:pt x="10000" y="1711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7089" name="AutoShape 504"/>
              <p:cNvCxnSpPr>
                <a:cxnSpLocks noChangeShapeType="1"/>
              </p:cNvCxnSpPr>
              <p:nvPr/>
            </p:nvCxnSpPr>
            <p:spPr bwMode="auto">
              <a:xfrm flipV="1">
                <a:off x="4372362" y="2802263"/>
                <a:ext cx="0" cy="134643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0" name="AutoShape 506"/>
              <p:cNvCxnSpPr>
                <a:cxnSpLocks noChangeShapeType="1"/>
              </p:cNvCxnSpPr>
              <p:nvPr/>
            </p:nvCxnSpPr>
            <p:spPr bwMode="auto">
              <a:xfrm>
                <a:off x="5363084" y="2657427"/>
                <a:ext cx="93844" cy="9387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1" name="AutoShape 507"/>
              <p:cNvCxnSpPr>
                <a:cxnSpLocks noChangeShapeType="1"/>
              </p:cNvCxnSpPr>
              <p:nvPr/>
            </p:nvCxnSpPr>
            <p:spPr bwMode="auto">
              <a:xfrm>
                <a:off x="5278624" y="2657427"/>
                <a:ext cx="144787" cy="14483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2" name="AutoShape 508"/>
              <p:cNvCxnSpPr>
                <a:cxnSpLocks noChangeShapeType="1"/>
              </p:cNvCxnSpPr>
              <p:nvPr/>
            </p:nvCxnSpPr>
            <p:spPr bwMode="auto">
              <a:xfrm>
                <a:off x="5186121" y="2657427"/>
                <a:ext cx="160875" cy="1609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3" name="AutoShape 509"/>
              <p:cNvCxnSpPr>
                <a:cxnSpLocks noChangeShapeType="1"/>
              </p:cNvCxnSpPr>
              <p:nvPr/>
            </p:nvCxnSpPr>
            <p:spPr bwMode="auto">
              <a:xfrm>
                <a:off x="5092278" y="2657427"/>
                <a:ext cx="186347" cy="18640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4" name="AutoShape 510"/>
              <p:cNvCxnSpPr>
                <a:cxnSpLocks noChangeShapeType="1"/>
              </p:cNvCxnSpPr>
              <p:nvPr/>
            </p:nvCxnSpPr>
            <p:spPr bwMode="auto">
              <a:xfrm>
                <a:off x="5006478" y="2666815"/>
                <a:ext cx="186347" cy="18640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5" name="AutoShape 511"/>
              <p:cNvCxnSpPr>
                <a:cxnSpLocks noChangeShapeType="1"/>
              </p:cNvCxnSpPr>
              <p:nvPr/>
            </p:nvCxnSpPr>
            <p:spPr bwMode="auto">
              <a:xfrm>
                <a:off x="4912634" y="2668156"/>
                <a:ext cx="178303" cy="17836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6" name="AutoShape 512"/>
              <p:cNvCxnSpPr>
                <a:cxnSpLocks noChangeShapeType="1"/>
              </p:cNvCxnSpPr>
              <p:nvPr/>
            </p:nvCxnSpPr>
            <p:spPr bwMode="auto">
              <a:xfrm>
                <a:off x="4810746" y="2660110"/>
                <a:ext cx="168919" cy="16897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7" name="AutoShape 513"/>
              <p:cNvCxnSpPr>
                <a:cxnSpLocks noChangeShapeType="1"/>
              </p:cNvCxnSpPr>
              <p:nvPr/>
            </p:nvCxnSpPr>
            <p:spPr bwMode="auto">
              <a:xfrm>
                <a:off x="4708859" y="2661451"/>
                <a:ext cx="170259" cy="17031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8" name="AutoShape 514"/>
              <p:cNvCxnSpPr>
                <a:cxnSpLocks noChangeShapeType="1"/>
              </p:cNvCxnSpPr>
              <p:nvPr/>
            </p:nvCxnSpPr>
            <p:spPr bwMode="auto">
              <a:xfrm>
                <a:off x="4600268" y="2654745"/>
                <a:ext cx="194391" cy="19445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99" name="AutoShape 515"/>
              <p:cNvCxnSpPr>
                <a:cxnSpLocks noChangeShapeType="1"/>
              </p:cNvCxnSpPr>
              <p:nvPr/>
            </p:nvCxnSpPr>
            <p:spPr bwMode="auto">
              <a:xfrm>
                <a:off x="4499722" y="2656086"/>
                <a:ext cx="203775" cy="20384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00" name="AutoShape 516"/>
              <p:cNvCxnSpPr>
                <a:cxnSpLocks noChangeShapeType="1"/>
              </p:cNvCxnSpPr>
              <p:nvPr/>
            </p:nvCxnSpPr>
            <p:spPr bwMode="auto">
              <a:xfrm>
                <a:off x="4399175" y="2657427"/>
                <a:ext cx="211819" cy="21188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01" name="AutoShape 517"/>
              <p:cNvCxnSpPr>
                <a:cxnSpLocks noChangeShapeType="1"/>
              </p:cNvCxnSpPr>
              <p:nvPr/>
            </p:nvCxnSpPr>
            <p:spPr bwMode="auto">
              <a:xfrm>
                <a:off x="4333484" y="2693636"/>
                <a:ext cx="160875" cy="16092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102" name="Arc 518"/>
              <p:cNvSpPr>
                <a:spLocks/>
              </p:cNvSpPr>
              <p:nvPr/>
            </p:nvSpPr>
            <p:spPr bwMode="auto">
              <a:xfrm rot="5400000" flipV="1">
                <a:off x="4980990" y="2059327"/>
                <a:ext cx="95216" cy="97866"/>
              </a:xfrm>
              <a:custGeom>
                <a:avLst/>
                <a:gdLst>
                  <a:gd name="T0" fmla="*/ 0 w 21072"/>
                  <a:gd name="T1" fmla="*/ 0 h 21600"/>
                  <a:gd name="T2" fmla="*/ 8784601 w 21072"/>
                  <a:gd name="T3" fmla="*/ 7101306 h 21600"/>
                  <a:gd name="T4" fmla="*/ 0 w 21072"/>
                  <a:gd name="T5" fmla="*/ 9102620 h 21600"/>
                  <a:gd name="T6" fmla="*/ 0 60000 65536"/>
                  <a:gd name="T7" fmla="*/ 0 60000 65536"/>
                  <a:gd name="T8" fmla="*/ 0 60000 65536"/>
                  <a:gd name="T9" fmla="*/ 0 w 21072"/>
                  <a:gd name="T10" fmla="*/ 0 h 21600"/>
                  <a:gd name="T11" fmla="*/ 21072 w 210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7103" name="AutoShape 519"/>
              <p:cNvCxnSpPr>
                <a:cxnSpLocks noChangeShapeType="1"/>
              </p:cNvCxnSpPr>
              <p:nvPr/>
            </p:nvCxnSpPr>
            <p:spPr bwMode="auto">
              <a:xfrm>
                <a:off x="5045356" y="2149163"/>
                <a:ext cx="412912" cy="563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104" name="Arc 520"/>
              <p:cNvSpPr>
                <a:spLocks/>
              </p:cNvSpPr>
              <p:nvPr/>
            </p:nvSpPr>
            <p:spPr bwMode="auto">
              <a:xfrm rot="-5400000" flipH="1" flipV="1">
                <a:off x="4702140" y="2067374"/>
                <a:ext cx="95216" cy="97866"/>
              </a:xfrm>
              <a:custGeom>
                <a:avLst/>
                <a:gdLst>
                  <a:gd name="T0" fmla="*/ 0 w 21072"/>
                  <a:gd name="T1" fmla="*/ 0 h 21600"/>
                  <a:gd name="T2" fmla="*/ 8784601 w 21072"/>
                  <a:gd name="T3" fmla="*/ 7101306 h 21600"/>
                  <a:gd name="T4" fmla="*/ 0 w 21072"/>
                  <a:gd name="T5" fmla="*/ 9102620 h 21600"/>
                  <a:gd name="T6" fmla="*/ 0 60000 65536"/>
                  <a:gd name="T7" fmla="*/ 0 60000 65536"/>
                  <a:gd name="T8" fmla="*/ 0 60000 65536"/>
                  <a:gd name="T9" fmla="*/ 0 w 21072"/>
                  <a:gd name="T10" fmla="*/ 0 h 21600"/>
                  <a:gd name="T11" fmla="*/ 21072 w 210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7105" name="AutoShape 521"/>
              <p:cNvCxnSpPr>
                <a:cxnSpLocks noChangeShapeType="1"/>
              </p:cNvCxnSpPr>
              <p:nvPr/>
            </p:nvCxnSpPr>
            <p:spPr bwMode="auto">
              <a:xfrm flipV="1">
                <a:off x="4798681" y="1497403"/>
                <a:ext cx="0" cy="5927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06" name="AutoShape 522"/>
              <p:cNvCxnSpPr>
                <a:cxnSpLocks noChangeShapeType="1"/>
              </p:cNvCxnSpPr>
              <p:nvPr/>
            </p:nvCxnSpPr>
            <p:spPr bwMode="auto">
              <a:xfrm flipV="1">
                <a:off x="4978324" y="1479969"/>
                <a:ext cx="0" cy="5927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07" name="AutoShape 523"/>
              <p:cNvCxnSpPr>
                <a:cxnSpLocks noChangeShapeType="1"/>
              </p:cNvCxnSpPr>
              <p:nvPr/>
            </p:nvCxnSpPr>
            <p:spPr bwMode="auto">
              <a:xfrm flipH="1">
                <a:off x="4318737" y="2162556"/>
                <a:ext cx="412912" cy="563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08" name="AutoShape 524"/>
              <p:cNvCxnSpPr>
                <a:cxnSpLocks noChangeShapeType="1"/>
              </p:cNvCxnSpPr>
              <p:nvPr/>
            </p:nvCxnSpPr>
            <p:spPr bwMode="auto">
              <a:xfrm flipV="1">
                <a:off x="5329568" y="1430333"/>
                <a:ext cx="0" cy="68662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09" name="AutoShape 525"/>
              <p:cNvCxnSpPr>
                <a:cxnSpLocks noChangeShapeType="1"/>
              </p:cNvCxnSpPr>
              <p:nvPr/>
            </p:nvCxnSpPr>
            <p:spPr bwMode="auto">
              <a:xfrm flipV="1">
                <a:off x="4458162" y="1446425"/>
                <a:ext cx="0" cy="68662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110" name="Freeform 526"/>
              <p:cNvSpPr>
                <a:spLocks/>
              </p:cNvSpPr>
              <p:nvPr/>
            </p:nvSpPr>
            <p:spPr bwMode="auto">
              <a:xfrm>
                <a:off x="4313375" y="1412916"/>
                <a:ext cx="1143553" cy="127402"/>
              </a:xfrm>
              <a:custGeom>
                <a:avLst/>
                <a:gdLst>
                  <a:gd name="T0" fmla="*/ 0 w 853"/>
                  <a:gd name="T1" fmla="*/ 2147483647 h 95"/>
                  <a:gd name="T2" fmla="*/ 2147483647 w 853"/>
                  <a:gd name="T3" fmla="*/ 2147483647 h 95"/>
                  <a:gd name="T4" fmla="*/ 2147483647 w 853"/>
                  <a:gd name="T5" fmla="*/ 2147483647 h 95"/>
                  <a:gd name="T6" fmla="*/ 2147483647 w 853"/>
                  <a:gd name="T7" fmla="*/ 2147483647 h 95"/>
                  <a:gd name="T8" fmla="*/ 2147483647 w 853"/>
                  <a:gd name="T9" fmla="*/ 2147483647 h 95"/>
                  <a:gd name="T10" fmla="*/ 2147483647 w 853"/>
                  <a:gd name="T11" fmla="*/ 2147483647 h 95"/>
                  <a:gd name="T12" fmla="*/ 2147483647 w 853"/>
                  <a:gd name="T13" fmla="*/ 2147483647 h 95"/>
                  <a:gd name="T14" fmla="*/ 2147483647 w 853"/>
                  <a:gd name="T15" fmla="*/ 2147483647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3"/>
                  <a:gd name="T25" fmla="*/ 0 h 95"/>
                  <a:gd name="T26" fmla="*/ 853 w 853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3" h="95">
                    <a:moveTo>
                      <a:pt x="0" y="95"/>
                    </a:moveTo>
                    <a:cubicBezTo>
                      <a:pt x="16" y="83"/>
                      <a:pt x="52" y="31"/>
                      <a:pt x="95" y="25"/>
                    </a:cubicBezTo>
                    <a:cubicBezTo>
                      <a:pt x="138" y="19"/>
                      <a:pt x="211" y="51"/>
                      <a:pt x="259" y="57"/>
                    </a:cubicBezTo>
                    <a:cubicBezTo>
                      <a:pt x="307" y="63"/>
                      <a:pt x="343" y="65"/>
                      <a:pt x="385" y="63"/>
                    </a:cubicBezTo>
                    <a:cubicBezTo>
                      <a:pt x="427" y="61"/>
                      <a:pt x="470" y="47"/>
                      <a:pt x="512" y="44"/>
                    </a:cubicBezTo>
                    <a:cubicBezTo>
                      <a:pt x="554" y="41"/>
                      <a:pt x="598" y="50"/>
                      <a:pt x="638" y="44"/>
                    </a:cubicBezTo>
                    <a:cubicBezTo>
                      <a:pt x="678" y="38"/>
                      <a:pt x="716" y="0"/>
                      <a:pt x="752" y="6"/>
                    </a:cubicBezTo>
                    <a:cubicBezTo>
                      <a:pt x="788" y="12"/>
                      <a:pt x="832" y="66"/>
                      <a:pt x="853" y="82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111" name="Arc 527"/>
              <p:cNvSpPr>
                <a:spLocks/>
              </p:cNvSpPr>
              <p:nvPr/>
            </p:nvSpPr>
            <p:spPr bwMode="auto">
              <a:xfrm rot="5400000" flipV="1">
                <a:off x="5333559" y="2100883"/>
                <a:ext cx="95216" cy="97866"/>
              </a:xfrm>
              <a:custGeom>
                <a:avLst/>
                <a:gdLst>
                  <a:gd name="T0" fmla="*/ 0 w 21072"/>
                  <a:gd name="T1" fmla="*/ 0 h 21600"/>
                  <a:gd name="T2" fmla="*/ 8784601 w 21072"/>
                  <a:gd name="T3" fmla="*/ 7101306 h 21600"/>
                  <a:gd name="T4" fmla="*/ 0 w 21072"/>
                  <a:gd name="T5" fmla="*/ 9102620 h 21600"/>
                  <a:gd name="T6" fmla="*/ 0 60000 65536"/>
                  <a:gd name="T7" fmla="*/ 0 60000 65536"/>
                  <a:gd name="T8" fmla="*/ 0 60000 65536"/>
                  <a:gd name="T9" fmla="*/ 0 w 21072"/>
                  <a:gd name="T10" fmla="*/ 0 h 21600"/>
                  <a:gd name="T11" fmla="*/ 21072 w 210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112" name="Arc 528"/>
              <p:cNvSpPr>
                <a:spLocks/>
              </p:cNvSpPr>
              <p:nvPr/>
            </p:nvSpPr>
            <p:spPr bwMode="auto">
              <a:xfrm rot="-5400000" flipH="1" flipV="1">
                <a:off x="4364303" y="2114276"/>
                <a:ext cx="95216" cy="97866"/>
              </a:xfrm>
              <a:custGeom>
                <a:avLst/>
                <a:gdLst>
                  <a:gd name="T0" fmla="*/ 0 w 21072"/>
                  <a:gd name="T1" fmla="*/ 0 h 21600"/>
                  <a:gd name="T2" fmla="*/ 8784601 w 21072"/>
                  <a:gd name="T3" fmla="*/ 7101306 h 21600"/>
                  <a:gd name="T4" fmla="*/ 0 w 21072"/>
                  <a:gd name="T5" fmla="*/ 9102620 h 21600"/>
                  <a:gd name="T6" fmla="*/ 0 60000 65536"/>
                  <a:gd name="T7" fmla="*/ 0 60000 65536"/>
                  <a:gd name="T8" fmla="*/ 0 60000 65536"/>
                  <a:gd name="T9" fmla="*/ 0 w 21072"/>
                  <a:gd name="T10" fmla="*/ 0 h 21600"/>
                  <a:gd name="T11" fmla="*/ 21072 w 210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72" h="21600" fill="none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</a:path>
                  <a:path w="21072" h="21600" stroke="0" extrusionOk="0">
                    <a:moveTo>
                      <a:pt x="-1" y="0"/>
                    </a:moveTo>
                    <a:cubicBezTo>
                      <a:pt x="10099" y="0"/>
                      <a:pt x="18851" y="6998"/>
                      <a:pt x="21071" y="168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7113" name="AutoShape 529"/>
              <p:cNvCxnSpPr>
                <a:cxnSpLocks noChangeShapeType="1"/>
              </p:cNvCxnSpPr>
              <p:nvPr/>
            </p:nvCxnSpPr>
            <p:spPr bwMode="auto">
              <a:xfrm flipH="1">
                <a:off x="4330803" y="2190736"/>
                <a:ext cx="92503" cy="9253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14" name="AutoShape 530"/>
              <p:cNvCxnSpPr>
                <a:cxnSpLocks noChangeShapeType="1"/>
              </p:cNvCxnSpPr>
              <p:nvPr/>
            </p:nvCxnSpPr>
            <p:spPr bwMode="auto">
              <a:xfrm flipH="1">
                <a:off x="4321418" y="2182689"/>
                <a:ext cx="203775" cy="20384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15" name="AutoShape 531"/>
              <p:cNvCxnSpPr>
                <a:cxnSpLocks noChangeShapeType="1"/>
              </p:cNvCxnSpPr>
              <p:nvPr/>
            </p:nvCxnSpPr>
            <p:spPr bwMode="auto">
              <a:xfrm flipH="1">
                <a:off x="4362978" y="2175984"/>
                <a:ext cx="270806" cy="27089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16" name="AutoShape 532"/>
              <p:cNvCxnSpPr>
                <a:cxnSpLocks noChangeShapeType="1"/>
              </p:cNvCxnSpPr>
              <p:nvPr/>
            </p:nvCxnSpPr>
            <p:spPr bwMode="auto">
              <a:xfrm flipH="1">
                <a:off x="4463525" y="1930568"/>
                <a:ext cx="516140" cy="5163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17" name="AutoShape 533"/>
              <p:cNvCxnSpPr>
                <a:cxnSpLocks noChangeShapeType="1"/>
              </p:cNvCxnSpPr>
              <p:nvPr/>
            </p:nvCxnSpPr>
            <p:spPr bwMode="auto">
              <a:xfrm flipH="1">
                <a:off x="4562731" y="2024443"/>
                <a:ext cx="422297" cy="4224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18" name="AutoShape 534"/>
              <p:cNvCxnSpPr>
                <a:cxnSpLocks noChangeShapeType="1"/>
              </p:cNvCxnSpPr>
              <p:nvPr/>
            </p:nvCxnSpPr>
            <p:spPr bwMode="auto">
              <a:xfrm flipH="1">
                <a:off x="4663278" y="2118318"/>
                <a:ext cx="320409" cy="32051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19" name="AutoShape 535"/>
              <p:cNvCxnSpPr>
                <a:cxnSpLocks noChangeShapeType="1"/>
              </p:cNvCxnSpPr>
              <p:nvPr/>
            </p:nvCxnSpPr>
            <p:spPr bwMode="auto">
              <a:xfrm flipH="1">
                <a:off x="4757121" y="2150504"/>
                <a:ext cx="288234" cy="28833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0" name="AutoShape 536"/>
              <p:cNvCxnSpPr>
                <a:cxnSpLocks noChangeShapeType="1"/>
              </p:cNvCxnSpPr>
              <p:nvPr/>
            </p:nvCxnSpPr>
            <p:spPr bwMode="auto">
              <a:xfrm flipH="1">
                <a:off x="4859009" y="2158550"/>
                <a:ext cx="280191" cy="28028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1" name="AutoShape 537"/>
              <p:cNvCxnSpPr>
                <a:cxnSpLocks noChangeShapeType="1"/>
              </p:cNvCxnSpPr>
              <p:nvPr/>
            </p:nvCxnSpPr>
            <p:spPr bwMode="auto">
              <a:xfrm flipH="1">
                <a:off x="4960896" y="2175984"/>
                <a:ext cx="270806" cy="27089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2" name="AutoShape 538"/>
              <p:cNvCxnSpPr>
                <a:cxnSpLocks noChangeShapeType="1"/>
              </p:cNvCxnSpPr>
              <p:nvPr/>
            </p:nvCxnSpPr>
            <p:spPr bwMode="auto">
              <a:xfrm flipH="1">
                <a:off x="5062784" y="2200123"/>
                <a:ext cx="254719" cy="2548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3" name="AutoShape 539"/>
              <p:cNvCxnSpPr>
                <a:cxnSpLocks noChangeShapeType="1"/>
              </p:cNvCxnSpPr>
              <p:nvPr/>
            </p:nvCxnSpPr>
            <p:spPr bwMode="auto">
              <a:xfrm flipH="1">
                <a:off x="5188802" y="2200123"/>
                <a:ext cx="238631" cy="23871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4" name="AutoShape 540"/>
              <p:cNvCxnSpPr>
                <a:cxnSpLocks noChangeShapeType="1"/>
              </p:cNvCxnSpPr>
              <p:nvPr/>
            </p:nvCxnSpPr>
            <p:spPr bwMode="auto">
              <a:xfrm flipH="1">
                <a:off x="5282646" y="2275223"/>
                <a:ext cx="179644" cy="1797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5" name="AutoShape 541"/>
              <p:cNvCxnSpPr>
                <a:cxnSpLocks noChangeShapeType="1"/>
              </p:cNvCxnSpPr>
              <p:nvPr/>
            </p:nvCxnSpPr>
            <p:spPr bwMode="auto">
              <a:xfrm flipH="1">
                <a:off x="5393918" y="2385191"/>
                <a:ext cx="68372" cy="683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6" name="AutoShape 542"/>
              <p:cNvCxnSpPr>
                <a:cxnSpLocks noChangeShapeType="1"/>
              </p:cNvCxnSpPr>
              <p:nvPr/>
            </p:nvCxnSpPr>
            <p:spPr bwMode="auto">
              <a:xfrm flipH="1">
                <a:off x="4802703" y="1843399"/>
                <a:ext cx="170259" cy="17031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7" name="AutoShape 543"/>
              <p:cNvCxnSpPr>
                <a:cxnSpLocks noChangeShapeType="1"/>
              </p:cNvCxnSpPr>
              <p:nvPr/>
            </p:nvCxnSpPr>
            <p:spPr bwMode="auto">
              <a:xfrm flipH="1">
                <a:off x="4791978" y="1758912"/>
                <a:ext cx="170259" cy="17031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8" name="AutoShape 544"/>
              <p:cNvCxnSpPr>
                <a:cxnSpLocks noChangeShapeType="1"/>
              </p:cNvCxnSpPr>
              <p:nvPr/>
            </p:nvCxnSpPr>
            <p:spPr bwMode="auto">
              <a:xfrm flipH="1">
                <a:off x="4798681" y="1648944"/>
                <a:ext cx="170259" cy="17031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29" name="AutoShape 545"/>
              <p:cNvCxnSpPr>
                <a:cxnSpLocks noChangeShapeType="1"/>
              </p:cNvCxnSpPr>
              <p:nvPr/>
            </p:nvCxnSpPr>
            <p:spPr bwMode="auto">
              <a:xfrm flipH="1">
                <a:off x="4805384" y="1538976"/>
                <a:ext cx="170259" cy="17031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30" name="AutoShape 546"/>
              <p:cNvCxnSpPr>
                <a:cxnSpLocks noChangeShapeType="1"/>
              </p:cNvCxnSpPr>
              <p:nvPr/>
            </p:nvCxnSpPr>
            <p:spPr bwMode="auto">
              <a:xfrm flipH="1">
                <a:off x="4796000" y="1479969"/>
                <a:ext cx="135403" cy="13544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131" name="AutoShape 564"/>
              <p:cNvSpPr>
                <a:spLocks noChangeArrowheads="1"/>
              </p:cNvSpPr>
              <p:nvPr/>
            </p:nvSpPr>
            <p:spPr bwMode="auto">
              <a:xfrm>
                <a:off x="3125581" y="3215312"/>
                <a:ext cx="823143" cy="240051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 b="0"/>
              </a:p>
            </p:txBody>
          </p:sp>
          <p:cxnSp>
            <p:nvCxnSpPr>
              <p:cNvPr id="571" name="Łącznik prosty 570"/>
              <p:cNvCxnSpPr/>
              <p:nvPr/>
            </p:nvCxnSpPr>
            <p:spPr>
              <a:xfrm>
                <a:off x="2294374" y="4021327"/>
                <a:ext cx="746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Łącznik prosty 573"/>
              <p:cNvCxnSpPr/>
              <p:nvPr/>
            </p:nvCxnSpPr>
            <p:spPr>
              <a:xfrm>
                <a:off x="2291199" y="3889534"/>
                <a:ext cx="746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Łącznik prosty 577"/>
              <p:cNvCxnSpPr/>
              <p:nvPr/>
            </p:nvCxnSpPr>
            <p:spPr>
              <a:xfrm>
                <a:off x="2305486" y="2849485"/>
                <a:ext cx="587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Łącznik prosty 618"/>
              <p:cNvCxnSpPr/>
              <p:nvPr/>
            </p:nvCxnSpPr>
            <p:spPr>
              <a:xfrm>
                <a:off x="6793242" y="3076549"/>
                <a:ext cx="587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Łącznik prosty 625"/>
              <p:cNvCxnSpPr/>
              <p:nvPr/>
            </p:nvCxnSpPr>
            <p:spPr>
              <a:xfrm>
                <a:off x="2292786" y="2658941"/>
                <a:ext cx="587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30" name="pole tekstowe 635"/>
            <p:cNvSpPr txBox="1">
              <a:spLocks noChangeArrowheads="1"/>
            </p:cNvSpPr>
            <p:nvPr/>
          </p:nvSpPr>
          <p:spPr bwMode="auto">
            <a:xfrm>
              <a:off x="5437837" y="1973943"/>
              <a:ext cx="4549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000" b="0" i="1"/>
                <a:t>z</a:t>
              </a:r>
              <a:r>
                <a:rPr lang="pl-PL" sz="2000" b="0" baseline="-25000"/>
                <a:t>4</a:t>
              </a:r>
              <a:endParaRPr lang="pl-PL" sz="2000" b="0" i="1"/>
            </a:p>
          </p:txBody>
        </p:sp>
        <p:sp>
          <p:nvSpPr>
            <p:cNvPr id="26631" name="pole tekstowe 636"/>
            <p:cNvSpPr txBox="1">
              <a:spLocks noChangeArrowheads="1"/>
            </p:cNvSpPr>
            <p:nvPr/>
          </p:nvSpPr>
          <p:spPr bwMode="auto">
            <a:xfrm>
              <a:off x="2619824" y="210458"/>
              <a:ext cx="5660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000" b="0" i="1"/>
                <a:t>z</a:t>
              </a:r>
              <a:r>
                <a:rPr lang="pl-PL" sz="2000" b="0" baseline="-25000"/>
                <a:t>1</a:t>
              </a:r>
              <a:endParaRPr lang="pl-PL" sz="2000" b="0" i="1"/>
            </a:p>
          </p:txBody>
        </p:sp>
        <p:sp>
          <p:nvSpPr>
            <p:cNvPr id="26632" name="pole tekstowe 637"/>
            <p:cNvSpPr txBox="1">
              <a:spLocks noChangeArrowheads="1"/>
            </p:cNvSpPr>
            <p:nvPr/>
          </p:nvSpPr>
          <p:spPr bwMode="auto">
            <a:xfrm>
              <a:off x="2658353" y="965201"/>
              <a:ext cx="4549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000" b="0" i="1"/>
                <a:t>z</a:t>
              </a:r>
              <a:r>
                <a:rPr lang="pl-PL" sz="2000" b="0" baseline="-25000"/>
                <a:t>2</a:t>
              </a:r>
              <a:endParaRPr lang="pl-PL" sz="2000" b="0" i="1"/>
            </a:p>
          </p:txBody>
        </p:sp>
        <p:sp>
          <p:nvSpPr>
            <p:cNvPr id="26633" name="pole tekstowe 638"/>
            <p:cNvSpPr txBox="1">
              <a:spLocks noChangeArrowheads="1"/>
            </p:cNvSpPr>
            <p:nvPr/>
          </p:nvSpPr>
          <p:spPr bwMode="auto">
            <a:xfrm>
              <a:off x="5140296" y="4071258"/>
              <a:ext cx="4549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2000" b="0" i="1"/>
                <a:t>z</a:t>
              </a:r>
              <a:r>
                <a:rPr lang="pl-PL" sz="2000" b="0" baseline="-25000"/>
                <a:t>3</a:t>
              </a:r>
              <a:endParaRPr lang="pl-PL" sz="2000" b="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2" descr="rys.8pop_0.tmp"/>
          <p:cNvPicPr>
            <a:picLocks noChangeAspect="1"/>
          </p:cNvPicPr>
          <p:nvPr/>
        </p:nvPicPr>
        <p:blipFill>
          <a:blip r:embed="rId2" cstate="print">
            <a:lum contrast="2000"/>
          </a:blip>
          <a:srcRect b="8421"/>
          <a:stretch>
            <a:fillRect/>
          </a:stretch>
        </p:blipFill>
        <p:spPr bwMode="auto">
          <a:xfrm>
            <a:off x="0" y="214313"/>
            <a:ext cx="8072438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5857875" y="0"/>
            <a:ext cx="328612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0" dirty="0">
                <a:solidFill>
                  <a:srgbClr val="6666FF"/>
                </a:solidFill>
              </a:rPr>
              <a:t>Przykład rozwiązania </a:t>
            </a:r>
          </a:p>
          <a:p>
            <a:pPr>
              <a:defRPr/>
            </a:pPr>
            <a:r>
              <a:rPr lang="pl-PL" sz="2400" b="0" dirty="0">
                <a:solidFill>
                  <a:srgbClr val="6666FF"/>
                </a:solidFill>
              </a:rPr>
              <a:t>konstrukcyjnego przekładni dwustopniowej (rysunek</a:t>
            </a:r>
          </a:p>
          <a:p>
            <a:pPr>
              <a:defRPr/>
            </a:pPr>
            <a:r>
              <a:rPr lang="pl-PL" sz="2400" b="0" dirty="0">
                <a:solidFill>
                  <a:srgbClr val="6666FF"/>
                </a:solidFill>
              </a:rPr>
              <a:t>techniczny)</a:t>
            </a:r>
          </a:p>
        </p:txBody>
      </p:sp>
      <p:sp>
        <p:nvSpPr>
          <p:cNvPr id="27652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A00F32-8FD8-4427-A3F8-612A15A23BE1}" type="slidenum">
              <a:rPr lang="pl-PL" smtClean="0"/>
              <a:pPr/>
              <a:t>27</a:t>
            </a:fld>
            <a:endParaRPr lang="pl-PL" smtClean="0"/>
          </a:p>
        </p:txBody>
      </p:sp>
      <p:sp>
        <p:nvSpPr>
          <p:cNvPr id="27653" name="pole tekstowe 4"/>
          <p:cNvSpPr txBox="1">
            <a:spLocks noChangeArrowheads="1"/>
          </p:cNvSpPr>
          <p:nvPr/>
        </p:nvSpPr>
        <p:spPr bwMode="auto">
          <a:xfrm>
            <a:off x="6629400" y="3871913"/>
            <a:ext cx="8715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960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:\Documents and Settings\tadeusz\Moje dokumenty\Dydaktyka\PKM III\rysunki do PKM\Winda z wciągarką ciern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034463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669925" y="6188075"/>
            <a:ext cx="39782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0" dirty="0">
                <a:solidFill>
                  <a:schemeClr val="accent6"/>
                </a:solidFill>
              </a:rPr>
              <a:t>Winda z wciągarką cierną</a:t>
            </a:r>
          </a:p>
        </p:txBody>
      </p:sp>
      <p:sp>
        <p:nvSpPr>
          <p:cNvPr id="512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B3C00E-8921-4135-8DED-B4225D65CA1E}" type="slidenum">
              <a:rPr lang="pl-PL" smtClean="0"/>
              <a:pPr/>
              <a:t>3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352EAE-34F7-458A-9FBE-8D99DCD0077B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6147" name="pole tekstowe 2"/>
          <p:cNvSpPr txBox="1">
            <a:spLocks noChangeArrowheads="1"/>
          </p:cNvSpPr>
          <p:nvPr/>
        </p:nvSpPr>
        <p:spPr bwMode="auto">
          <a:xfrm>
            <a:off x="958850" y="6134100"/>
            <a:ext cx="460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>
                <a:solidFill>
                  <a:schemeClr val="accent2"/>
                </a:solidFill>
              </a:rPr>
              <a:t>Winda z silnikiem hydraulicznym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38"/>
            <a:ext cx="5907087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838" y="525463"/>
            <a:ext cx="27019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64C5E3-B70E-49FF-A13D-831789CF57B0}" type="slidenum">
              <a:rPr lang="pl-PL" smtClean="0"/>
              <a:pPr/>
              <a:t>5</a:t>
            </a:fld>
            <a:endParaRPr lang="pl-PL" smtClean="0"/>
          </a:p>
        </p:txBody>
      </p:sp>
      <p:sp>
        <p:nvSpPr>
          <p:cNvPr id="7171" name="pole tekstowe 3"/>
          <p:cNvSpPr txBox="1">
            <a:spLocks noChangeArrowheads="1"/>
          </p:cNvSpPr>
          <p:nvPr/>
        </p:nvSpPr>
        <p:spPr bwMode="auto">
          <a:xfrm>
            <a:off x="744538" y="5997575"/>
            <a:ext cx="70477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0" dirty="0">
                <a:solidFill>
                  <a:schemeClr val="accent2"/>
                </a:solidFill>
              </a:rPr>
              <a:t>Układ napędu wciągarki </a:t>
            </a:r>
            <a:r>
              <a:rPr lang="pl-PL" sz="2400" b="0" dirty="0" smtClean="0">
                <a:solidFill>
                  <a:schemeClr val="accent2"/>
                </a:solidFill>
              </a:rPr>
              <a:t>linowej przemysłowej</a:t>
            </a:r>
            <a:endParaRPr lang="pl-PL" sz="2400" b="0" dirty="0">
              <a:solidFill>
                <a:schemeClr val="accent2"/>
              </a:solidFill>
            </a:endParaRPr>
          </a:p>
        </p:txBody>
      </p:sp>
      <p:pic>
        <p:nvPicPr>
          <p:cNvPr id="7172" name="Picture 5" descr="E:\Documents and Settings\tadeusz\Moje dokumenty\Dydaktyka\PKM\PKM III\rysunki do PKM\skan.jpg"/>
          <p:cNvPicPr>
            <a:picLocks noChangeAspect="1" noChangeArrowheads="1"/>
          </p:cNvPicPr>
          <p:nvPr/>
        </p:nvPicPr>
        <p:blipFill>
          <a:blip r:embed="rId2" cstate="print"/>
          <a:srcRect l="16899" t="14285" r="17297" b="13760"/>
          <a:stretch>
            <a:fillRect/>
          </a:stretch>
        </p:blipFill>
        <p:spPr bwMode="auto">
          <a:xfrm>
            <a:off x="235434" y="249583"/>
            <a:ext cx="8648700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2500AC-E11A-4306-A39D-575605B4F6D7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8195" name="pole tekstowe 3"/>
          <p:cNvSpPr txBox="1">
            <a:spLocks noChangeArrowheads="1"/>
          </p:cNvSpPr>
          <p:nvPr/>
        </p:nvSpPr>
        <p:spPr bwMode="auto">
          <a:xfrm>
            <a:off x="744538" y="5997575"/>
            <a:ext cx="438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>
                <a:solidFill>
                  <a:schemeClr val="accent2"/>
                </a:solidFill>
              </a:rPr>
              <a:t>Układ napędu stołu szlifierki</a:t>
            </a:r>
          </a:p>
        </p:txBody>
      </p:sp>
      <p:pic>
        <p:nvPicPr>
          <p:cNvPr id="8196" name="Picture 5" descr="E:\Documents and Settings\tadeusz\Moje dokumenty\Dydaktyka\PKM\PKM III\rysunki do PKM\rys.2.3.jpg"/>
          <p:cNvPicPr>
            <a:picLocks noChangeAspect="1" noChangeArrowheads="1"/>
          </p:cNvPicPr>
          <p:nvPr/>
        </p:nvPicPr>
        <p:blipFill>
          <a:blip r:embed="rId2" cstate="print"/>
          <a:srcRect l="25890" t="13390" r="14412" b="9653"/>
          <a:stretch>
            <a:fillRect/>
          </a:stretch>
        </p:blipFill>
        <p:spPr bwMode="auto">
          <a:xfrm>
            <a:off x="34925" y="588963"/>
            <a:ext cx="9021763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7</a:t>
            </a:fld>
            <a:endParaRPr lang="pl-PL"/>
          </a:p>
        </p:txBody>
      </p:sp>
      <p:grpSp>
        <p:nvGrpSpPr>
          <p:cNvPr id="4" name="Grupa 21"/>
          <p:cNvGrpSpPr/>
          <p:nvPr/>
        </p:nvGrpSpPr>
        <p:grpSpPr>
          <a:xfrm>
            <a:off x="59925" y="-142457"/>
            <a:ext cx="8666063" cy="7039644"/>
            <a:chOff x="59925" y="-142457"/>
            <a:chExt cx="8666063" cy="7039644"/>
          </a:xfrm>
        </p:grpSpPr>
        <p:sp>
          <p:nvSpPr>
            <p:cNvPr id="3" name="pole tekstowe 2"/>
            <p:cNvSpPr txBox="1"/>
            <p:nvPr/>
          </p:nvSpPr>
          <p:spPr>
            <a:xfrm>
              <a:off x="1882588" y="2541494"/>
              <a:ext cx="2528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Rys. 233</a:t>
              </a:r>
              <a:endParaRPr lang="pl-PL" dirty="0"/>
            </a:p>
          </p:txBody>
        </p:sp>
        <p:pic>
          <p:nvPicPr>
            <p:cNvPr id="26626" name="Picture 2" descr="C:\Users\Tadeusz\Desktop\rys. b.TIF"/>
            <p:cNvPicPr>
              <a:picLocks noChangeAspect="1" noChangeArrowheads="1"/>
            </p:cNvPicPr>
            <p:nvPr/>
          </p:nvPicPr>
          <p:blipFill>
            <a:blip r:embed="rId2" cstate="print"/>
            <a:srcRect l="702"/>
            <a:stretch>
              <a:fillRect/>
            </a:stretch>
          </p:blipFill>
          <p:spPr bwMode="auto">
            <a:xfrm rot="5340000" flipH="1">
              <a:off x="424639" y="-507171"/>
              <a:ext cx="6934110" cy="7663538"/>
            </a:xfrm>
            <a:prstGeom prst="rect">
              <a:avLst/>
            </a:prstGeom>
            <a:noFill/>
          </p:spPr>
        </p:pic>
        <p:sp>
          <p:nvSpPr>
            <p:cNvPr id="5" name="Prostokąt 4"/>
            <p:cNvSpPr/>
            <p:nvPr/>
          </p:nvSpPr>
          <p:spPr>
            <a:xfrm>
              <a:off x="4271554" y="4963884"/>
              <a:ext cx="3500846" cy="19333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6152610" y="2730138"/>
              <a:ext cx="1502224" cy="6531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wałek śmigła ogonowego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4776656" y="2699656"/>
              <a:ext cx="1271446" cy="9187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cięgło do sterowania skokiem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4206240" y="3043644"/>
              <a:ext cx="561703" cy="431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3635830" y="5934895"/>
              <a:ext cx="1772192" cy="4789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wałek pośredni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547411" y="4239668"/>
              <a:ext cx="41785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chemeClr val="accent2"/>
                  </a:solidFill>
                </a:rPr>
                <a:t>Przekładnia śmigła ogonowego</a:t>
              </a:r>
              <a:endParaRPr lang="pl-PL" dirty="0">
                <a:solidFill>
                  <a:schemeClr val="accent2"/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483326" y="2076994"/>
              <a:ext cx="391885" cy="1254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178526" y="2569028"/>
              <a:ext cx="391885" cy="1254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>
              <a:off x="169820" y="2808517"/>
              <a:ext cx="1345472" cy="1319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mechanizm śrubowy do sterowania skokiem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718464" y="6021982"/>
              <a:ext cx="1772192" cy="7184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pierścień uszczelniający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Łącznik prosty 17"/>
            <p:cNvCxnSpPr/>
            <p:nvPr/>
          </p:nvCxnSpPr>
          <p:spPr>
            <a:xfrm rot="5400000">
              <a:off x="1730830" y="5283923"/>
              <a:ext cx="992778" cy="6139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EE2E6-8586-4860-944F-F7949C3BDB09}" type="slidenum">
              <a:rPr lang="pl-PL" smtClean="0"/>
              <a:pPr/>
              <a:t>8</a:t>
            </a:fld>
            <a:endParaRPr lang="pl-PL" smtClean="0"/>
          </a:p>
        </p:txBody>
      </p:sp>
      <p:pic>
        <p:nvPicPr>
          <p:cNvPr id="9219" name="Picture 2" descr="E:\Documents and Settings\tadeusz\Moje dokumenty\Dydaktyka\PKM\PKM III\rysunki do PKM\rys.a.jpg"/>
          <p:cNvPicPr>
            <a:picLocks noChangeAspect="1" noChangeArrowheads="1"/>
          </p:cNvPicPr>
          <p:nvPr/>
        </p:nvPicPr>
        <p:blipFill>
          <a:blip r:embed="rId2" cstate="print"/>
          <a:srcRect l="42448" t="65108"/>
          <a:stretch>
            <a:fillRect/>
          </a:stretch>
        </p:blipFill>
        <p:spPr bwMode="auto">
          <a:xfrm>
            <a:off x="263525" y="914400"/>
            <a:ext cx="25987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E:\Documents and Settings\tadeusz\Moje dokumenty\Dydaktyka\PKM\PKM III\rysunki do PKM\rys.c.jpg"/>
          <p:cNvPicPr>
            <a:picLocks noChangeAspect="1" noChangeArrowheads="1"/>
          </p:cNvPicPr>
          <p:nvPr/>
        </p:nvPicPr>
        <p:blipFill>
          <a:blip r:embed="rId3" cstate="print"/>
          <a:srcRect l="40388" t="1143"/>
          <a:stretch>
            <a:fillRect/>
          </a:stretch>
        </p:blipFill>
        <p:spPr bwMode="auto">
          <a:xfrm>
            <a:off x="5099050" y="914400"/>
            <a:ext cx="26908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pole tekstowe 3"/>
          <p:cNvSpPr txBox="1">
            <a:spLocks noChangeArrowheads="1"/>
          </p:cNvSpPr>
          <p:nvPr/>
        </p:nvSpPr>
        <p:spPr bwMode="auto">
          <a:xfrm>
            <a:off x="5557838" y="3849688"/>
            <a:ext cx="36718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pl-PL" sz="2200" b="0"/>
              <a:t>cięgnowa (pasowa lub łańcuchowa)</a:t>
            </a:r>
          </a:p>
          <a:p>
            <a:pPr marL="457200" indent="-457200">
              <a:buFontTx/>
              <a:buAutoNum type="alphaLcParenR"/>
            </a:pPr>
            <a:r>
              <a:rPr lang="pl-PL" sz="2200" b="0"/>
              <a:t>cierna</a:t>
            </a:r>
          </a:p>
          <a:p>
            <a:pPr marL="457200" indent="-457200">
              <a:buFontTx/>
              <a:buAutoNum type="alphaLcParenR"/>
            </a:pPr>
            <a:r>
              <a:rPr lang="pl-PL" sz="2200" b="0"/>
              <a:t>zębata walcowa</a:t>
            </a:r>
          </a:p>
          <a:p>
            <a:pPr marL="457200" indent="-457200">
              <a:buFontTx/>
              <a:buAutoNum type="alphaLcParenR"/>
            </a:pPr>
            <a:r>
              <a:rPr lang="pl-PL" sz="2200" b="0"/>
              <a:t>zębata stożkowa (kątowa)</a:t>
            </a:r>
          </a:p>
          <a:p>
            <a:pPr marL="457200" indent="-457200">
              <a:buFontTx/>
              <a:buAutoNum type="alphaLcParenR"/>
            </a:pPr>
            <a:r>
              <a:rPr lang="pl-PL" sz="2200" b="0"/>
              <a:t>zębata ślimakowa</a:t>
            </a:r>
          </a:p>
          <a:p>
            <a:pPr marL="457200" indent="-457200"/>
            <a:r>
              <a:rPr lang="pl-PL" sz="2200" b="0"/>
              <a:t>f)    zębata obiegowa (planetarna)</a:t>
            </a:r>
          </a:p>
        </p:txBody>
      </p:sp>
      <p:sp>
        <p:nvSpPr>
          <p:cNvPr id="9222" name="pole tekstowe 2"/>
          <p:cNvSpPr txBox="1">
            <a:spLocks noChangeArrowheads="1"/>
          </p:cNvSpPr>
          <p:nvPr/>
        </p:nvSpPr>
        <p:spPr bwMode="auto">
          <a:xfrm>
            <a:off x="1131888" y="0"/>
            <a:ext cx="5726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b="0" dirty="0">
                <a:solidFill>
                  <a:srgbClr val="6666FF"/>
                </a:solidFill>
              </a:rPr>
              <a:t>Rodzaje  przekładni  mechanicznych</a:t>
            </a:r>
          </a:p>
        </p:txBody>
      </p:sp>
      <p:grpSp>
        <p:nvGrpSpPr>
          <p:cNvPr id="9223" name="Grupa 10"/>
          <p:cNvGrpSpPr>
            <a:grpSpLocks/>
          </p:cNvGrpSpPr>
          <p:nvPr/>
        </p:nvGrpSpPr>
        <p:grpSpPr bwMode="auto">
          <a:xfrm>
            <a:off x="2978150" y="2267044"/>
            <a:ext cx="2740025" cy="2657475"/>
            <a:chOff x="2761163" y="4200041"/>
            <a:chExt cx="2740735" cy="2657959"/>
          </a:xfrm>
        </p:grpSpPr>
        <p:pic>
          <p:nvPicPr>
            <p:cNvPr id="9235" name="Picture 6" descr="E:\Documents and Settings\tadeusz\Moje dokumenty\Dydaktyka\PKM\PKM III\rysunki do PKM\rysunki PKM\rys.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1163" y="4387850"/>
              <a:ext cx="2536825" cy="247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rostokąt 9"/>
            <p:cNvSpPr/>
            <p:nvPr/>
          </p:nvSpPr>
          <p:spPr bwMode="auto">
            <a:xfrm rot="1112097">
              <a:off x="3688503" y="4200041"/>
              <a:ext cx="1813395" cy="8685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24" name="Grupa 14"/>
          <p:cNvGrpSpPr>
            <a:grpSpLocks/>
          </p:cNvGrpSpPr>
          <p:nvPr/>
        </p:nvGrpSpPr>
        <p:grpSpPr bwMode="auto">
          <a:xfrm>
            <a:off x="0" y="2185988"/>
            <a:ext cx="3036888" cy="2595562"/>
            <a:chOff x="4618495" y="3781586"/>
            <a:chExt cx="3037668" cy="2595967"/>
          </a:xfrm>
        </p:grpSpPr>
        <p:pic>
          <p:nvPicPr>
            <p:cNvPr id="9231" name="Picture 5" descr="E:\Documents and Settings\tadeusz\Moje dokumenty\Dydaktyka\PKM\PKM III\rysunki do PKM\rys.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86915" y="3929628"/>
              <a:ext cx="2717800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Prostokąt 11"/>
            <p:cNvSpPr/>
            <p:nvPr/>
          </p:nvSpPr>
          <p:spPr bwMode="auto">
            <a:xfrm rot="21189216">
              <a:off x="4618495" y="3781586"/>
              <a:ext cx="930514" cy="5430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Prostokąt 12"/>
            <p:cNvSpPr/>
            <p:nvPr/>
          </p:nvSpPr>
          <p:spPr bwMode="auto">
            <a:xfrm>
              <a:off x="4774110" y="5718638"/>
              <a:ext cx="449378" cy="6350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Prostokąt 13"/>
            <p:cNvSpPr/>
            <p:nvPr/>
          </p:nvSpPr>
          <p:spPr bwMode="auto">
            <a:xfrm>
              <a:off x="5982508" y="3827630"/>
              <a:ext cx="1673655" cy="18576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25" name="Grupa 16"/>
          <p:cNvGrpSpPr>
            <a:grpSpLocks/>
          </p:cNvGrpSpPr>
          <p:nvPr/>
        </p:nvGrpSpPr>
        <p:grpSpPr bwMode="auto">
          <a:xfrm>
            <a:off x="3006725" y="852488"/>
            <a:ext cx="1797050" cy="1377950"/>
            <a:chOff x="3704095" y="2820692"/>
            <a:chExt cx="1797803" cy="1378784"/>
          </a:xfrm>
        </p:grpSpPr>
        <p:pic>
          <p:nvPicPr>
            <p:cNvPr id="9229" name="Picture 3" descr="E:\Documents and Settings\tadeusz\Moje dokumenty\Dydaktyka\PKM\PKM III\rysunki do PKM\rys.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17924" y="2875501"/>
              <a:ext cx="1706563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Prostokąt 15"/>
            <p:cNvSpPr/>
            <p:nvPr/>
          </p:nvSpPr>
          <p:spPr bwMode="auto">
            <a:xfrm>
              <a:off x="3704095" y="2820692"/>
              <a:ext cx="1797803" cy="123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26" name="Grupa 22"/>
          <p:cNvGrpSpPr>
            <a:grpSpLocks/>
          </p:cNvGrpSpPr>
          <p:nvPr/>
        </p:nvGrpSpPr>
        <p:grpSpPr bwMode="auto">
          <a:xfrm>
            <a:off x="1965325" y="4887913"/>
            <a:ext cx="1997075" cy="1870075"/>
            <a:chOff x="1965960" y="4887311"/>
            <a:chExt cx="1996441" cy="1871465"/>
          </a:xfrm>
        </p:grpSpPr>
        <p:pic>
          <p:nvPicPr>
            <p:cNvPr id="9227" name="Picture 21" descr="E:\Documents and Settings\tadeusz\Moje dokumenty\Dydaktyka\PKM\PKM III\rysunki do PKM\rysunki PKM\rys. 9.3.jpg"/>
            <p:cNvPicPr>
              <a:picLocks noChangeAspect="1" noChangeArrowheads="1"/>
            </p:cNvPicPr>
            <p:nvPr/>
          </p:nvPicPr>
          <p:blipFill>
            <a:blip r:embed="rId7" cstate="print"/>
            <a:srcRect t="6865" r="28761" b="7126"/>
            <a:stretch>
              <a:fillRect/>
            </a:stretch>
          </p:blipFill>
          <p:spPr bwMode="auto">
            <a:xfrm>
              <a:off x="2048727" y="4887311"/>
              <a:ext cx="1913674" cy="187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8" name="pole tekstowe 21"/>
            <p:cNvSpPr txBox="1">
              <a:spLocks noChangeArrowheads="1"/>
            </p:cNvSpPr>
            <p:nvPr/>
          </p:nvSpPr>
          <p:spPr bwMode="auto">
            <a:xfrm>
              <a:off x="1965960" y="5273040"/>
              <a:ext cx="38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b="0"/>
                <a:t>f)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C4245D-3036-4157-AB26-D54C64293A7E}" type="slidenum">
              <a:rPr lang="pl-PL" smtClean="0"/>
              <a:pPr/>
              <a:t>9</a:t>
            </a:fld>
            <a:endParaRPr lang="pl-PL" smtClean="0"/>
          </a:p>
        </p:txBody>
      </p:sp>
      <p:sp>
        <p:nvSpPr>
          <p:cNvPr id="3" name="pole tekstowe 2"/>
          <p:cNvSpPr txBox="1"/>
          <p:nvPr/>
        </p:nvSpPr>
        <p:spPr>
          <a:xfrm>
            <a:off x="785813" y="31750"/>
            <a:ext cx="5857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0" dirty="0">
                <a:solidFill>
                  <a:srgbClr val="6666FF"/>
                </a:solidFill>
              </a:rPr>
              <a:t>Charakterystyki  ogólne  przekładni</a:t>
            </a:r>
          </a:p>
        </p:txBody>
      </p:sp>
      <p:sp>
        <p:nvSpPr>
          <p:cNvPr id="10244" name="pole tekstowe 3"/>
          <p:cNvSpPr txBox="1">
            <a:spLocks noChangeArrowheads="1"/>
          </p:cNvSpPr>
          <p:nvPr/>
        </p:nvSpPr>
        <p:spPr bwMode="auto">
          <a:xfrm>
            <a:off x="350838" y="655638"/>
            <a:ext cx="2193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dirty="0">
                <a:solidFill>
                  <a:srgbClr val="6600CC"/>
                </a:solidFill>
              </a:rPr>
              <a:t>Przełożenie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pSp>
        <p:nvGrpSpPr>
          <p:cNvPr id="10246" name="Grupa 26"/>
          <p:cNvGrpSpPr>
            <a:grpSpLocks/>
          </p:cNvGrpSpPr>
          <p:nvPr/>
        </p:nvGrpSpPr>
        <p:grpSpPr bwMode="auto">
          <a:xfrm>
            <a:off x="1463675" y="1143000"/>
            <a:ext cx="1858963" cy="868363"/>
            <a:chOff x="1463040" y="1417320"/>
            <a:chExt cx="1859280" cy="868680"/>
          </a:xfrm>
        </p:grpSpPr>
        <p:sp>
          <p:nvSpPr>
            <p:cNvPr id="9" name="Prostokąt 8"/>
            <p:cNvSpPr/>
            <p:nvPr/>
          </p:nvSpPr>
          <p:spPr bwMode="auto">
            <a:xfrm>
              <a:off x="1463040" y="1417320"/>
              <a:ext cx="1859280" cy="868680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70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83080" y="1493520"/>
              <a:ext cx="866775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pic>
        <p:nvPicPr>
          <p:cNvPr id="1024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5075" y="1203325"/>
            <a:ext cx="819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14" name="Strzałka w prawo 13"/>
          <p:cNvSpPr/>
          <p:nvPr/>
        </p:nvSpPr>
        <p:spPr bwMode="auto">
          <a:xfrm>
            <a:off x="3825875" y="1279525"/>
            <a:ext cx="977900" cy="485775"/>
          </a:xfrm>
          <a:prstGeom prst="rightArrow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2" name="pole tekstowe 14"/>
          <p:cNvSpPr txBox="1">
            <a:spLocks noChangeArrowheads="1"/>
          </p:cNvSpPr>
          <p:nvPr/>
        </p:nvSpPr>
        <p:spPr bwMode="auto">
          <a:xfrm>
            <a:off x="914400" y="2332038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/>
              <a:t>Ogólnie</a:t>
            </a: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pSp>
        <p:nvGrpSpPr>
          <p:cNvPr id="10254" name="Grupa 27"/>
          <p:cNvGrpSpPr>
            <a:grpSpLocks/>
          </p:cNvGrpSpPr>
          <p:nvPr/>
        </p:nvGrpSpPr>
        <p:grpSpPr bwMode="auto">
          <a:xfrm>
            <a:off x="1401763" y="2819400"/>
            <a:ext cx="1905000" cy="898525"/>
            <a:chOff x="1402080" y="3337560"/>
            <a:chExt cx="1905000" cy="899160"/>
          </a:xfrm>
        </p:grpSpPr>
        <p:sp>
          <p:nvSpPr>
            <p:cNvPr id="20" name="Prostokąt 19"/>
            <p:cNvSpPr/>
            <p:nvPr/>
          </p:nvSpPr>
          <p:spPr bwMode="auto">
            <a:xfrm>
              <a:off x="1402080" y="3337560"/>
              <a:ext cx="1905000" cy="8991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68" name="Picture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7840" y="3413760"/>
              <a:ext cx="10572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10256" name="pole tekstowe 20"/>
          <p:cNvSpPr txBox="1">
            <a:spLocks noChangeArrowheads="1"/>
          </p:cNvSpPr>
          <p:nvPr/>
        </p:nvSpPr>
        <p:spPr bwMode="auto">
          <a:xfrm>
            <a:off x="1066800" y="3794125"/>
            <a:ext cx="3352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0" i="1"/>
              <a:t>i </a:t>
            </a:r>
            <a:r>
              <a:rPr lang="pl-PL" sz="2400" b="0">
                <a:cs typeface="Times New Roman" pitchFamily="18" charset="0"/>
              </a:rPr>
              <a:t>&gt; 1      - reduktory</a:t>
            </a:r>
          </a:p>
          <a:p>
            <a:r>
              <a:rPr lang="pl-PL" sz="2400" b="0" i="1"/>
              <a:t>i </a:t>
            </a:r>
            <a:r>
              <a:rPr lang="pl-PL" sz="2400" b="0">
                <a:cs typeface="Times New Roman" pitchFamily="18" charset="0"/>
              </a:rPr>
              <a:t>&lt; 1      - multiplikatory</a:t>
            </a:r>
            <a:endParaRPr lang="pl-PL" sz="2400" b="0" i="1"/>
          </a:p>
        </p:txBody>
      </p:sp>
      <p:sp>
        <p:nvSpPr>
          <p:cNvPr id="10257" name="pole tekstowe 21"/>
          <p:cNvSpPr txBox="1">
            <a:spLocks noChangeArrowheads="1"/>
          </p:cNvSpPr>
          <p:nvPr/>
        </p:nvSpPr>
        <p:spPr bwMode="auto">
          <a:xfrm>
            <a:off x="441325" y="4937125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dirty="0">
                <a:solidFill>
                  <a:srgbClr val="6600CC"/>
                </a:solidFill>
              </a:rPr>
              <a:t>Sprawność</a:t>
            </a:r>
          </a:p>
        </p:txBody>
      </p:sp>
      <p:sp>
        <p:nvSpPr>
          <p:cNvPr id="1025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pSp>
        <p:nvGrpSpPr>
          <p:cNvPr id="10259" name="Grupa 29"/>
          <p:cNvGrpSpPr>
            <a:grpSpLocks/>
          </p:cNvGrpSpPr>
          <p:nvPr/>
        </p:nvGrpSpPr>
        <p:grpSpPr bwMode="auto">
          <a:xfrm>
            <a:off x="1341438" y="5546725"/>
            <a:ext cx="1995487" cy="869950"/>
            <a:chOff x="1341120" y="5547360"/>
            <a:chExt cx="1996440" cy="868680"/>
          </a:xfrm>
        </p:grpSpPr>
        <p:sp>
          <p:nvSpPr>
            <p:cNvPr id="29" name="Prostokąt 28"/>
            <p:cNvSpPr/>
            <p:nvPr/>
          </p:nvSpPr>
          <p:spPr bwMode="auto">
            <a:xfrm>
              <a:off x="1341120" y="5547360"/>
              <a:ext cx="1996440" cy="8686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66" name="Picture 1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22120" y="5577840"/>
              <a:ext cx="11049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0" name="Rectangle 17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10261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829" tIns="899829" rIns="899829" bIns="899829" anchor="ctr">
            <a:spAutoFit/>
          </a:bodyPr>
          <a:lstStyle/>
          <a:p>
            <a:endParaRPr lang="pl-PL"/>
          </a:p>
        </p:txBody>
      </p:sp>
      <p:sp>
        <p:nvSpPr>
          <p:cNvPr id="10263" name="Rectangle 21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576</Words>
  <Application>Microsoft Office PowerPoint</Application>
  <PresentationFormat>Pokaz na ekranie (4:3)</PresentationFormat>
  <Paragraphs>184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Projekt domyślny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Company>ZPK ITLiMS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Tadeusz Szopa</dc:creator>
  <cp:lastModifiedBy>Tadeusz</cp:lastModifiedBy>
  <cp:revision>184</cp:revision>
  <dcterms:created xsi:type="dcterms:W3CDTF">2008-10-21T09:17:00Z</dcterms:created>
  <dcterms:modified xsi:type="dcterms:W3CDTF">2018-10-01T09:56:18Z</dcterms:modified>
</cp:coreProperties>
</file>